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29"/>
  </p:notesMasterIdLst>
  <p:sldIdLst>
    <p:sldId id="258" r:id="rId3"/>
    <p:sldId id="262" r:id="rId4"/>
    <p:sldId id="257" r:id="rId5"/>
    <p:sldId id="534" r:id="rId6"/>
    <p:sldId id="260" r:id="rId7"/>
    <p:sldId id="535" r:id="rId8"/>
    <p:sldId id="318" r:id="rId9"/>
    <p:sldId id="536" r:id="rId10"/>
    <p:sldId id="553" r:id="rId11"/>
    <p:sldId id="538" r:id="rId12"/>
    <p:sldId id="539" r:id="rId13"/>
    <p:sldId id="540" r:id="rId14"/>
    <p:sldId id="541" r:id="rId15"/>
    <p:sldId id="542" r:id="rId16"/>
    <p:sldId id="543" r:id="rId17"/>
    <p:sldId id="545" r:id="rId18"/>
    <p:sldId id="533" r:id="rId19"/>
    <p:sldId id="546" r:id="rId20"/>
    <p:sldId id="547" r:id="rId21"/>
    <p:sldId id="548" r:id="rId22"/>
    <p:sldId id="549" r:id="rId23"/>
    <p:sldId id="550" r:id="rId24"/>
    <p:sldId id="551" r:id="rId25"/>
    <p:sldId id="317" r:id="rId26"/>
    <p:sldId id="552" r:id="rId27"/>
    <p:sldId id="30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tam Biswas" initials="GB" lastIdx="5" clrIdx="0">
    <p:extLst>
      <p:ext uri="{19B8F6BF-5375-455C-9EA6-DF929625EA0E}">
        <p15:presenceInfo xmlns:p15="http://schemas.microsoft.com/office/powerpoint/2012/main" userId="S-1-5-21-1460941509-810504278-316617838-12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B1EFD-2394-42C7-90BC-3889F2D3FE4B}" v="40" dt="2025-06-23T18:42:58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2" autoAdjust="0"/>
    <p:restoredTop sz="94609"/>
  </p:normalViewPr>
  <p:slideViewPr>
    <p:cSldViewPr snapToGrid="0">
      <p:cViewPr varScale="1">
        <p:scale>
          <a:sx n="148" d="100"/>
          <a:sy n="148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rsey, Austin C" userId="c17011ba-854a-4d7f-abde-fe28810b7ffc" providerId="ADAL" clId="{00496F91-14B7-4A7C-9BFD-88C769825E07}"/>
    <pc:docChg chg="modSld sldOrd">
      <pc:chgData name="Coursey, Austin C" userId="c17011ba-854a-4d7f-abde-fe28810b7ffc" providerId="ADAL" clId="{00496F91-14B7-4A7C-9BFD-88C769825E07}" dt="2024-07-10T19:39:11.079" v="12" actId="20577"/>
      <pc:docMkLst>
        <pc:docMk/>
      </pc:docMkLst>
      <pc:sldChg chg="modSp mod">
        <pc:chgData name="Coursey, Austin C" userId="c17011ba-854a-4d7f-abde-fe28810b7ffc" providerId="ADAL" clId="{00496F91-14B7-4A7C-9BFD-88C769825E07}" dt="2024-07-10T19:39:11.079" v="12" actId="20577"/>
        <pc:sldMkLst>
          <pc:docMk/>
          <pc:sldMk cId="1394179862" sldId="257"/>
        </pc:sldMkLst>
      </pc:sldChg>
      <pc:sldChg chg="modSp mod">
        <pc:chgData name="Coursey, Austin C" userId="c17011ba-854a-4d7f-abde-fe28810b7ffc" providerId="ADAL" clId="{00496F91-14B7-4A7C-9BFD-88C769825E07}" dt="2024-07-10T00:03:18.228" v="6" actId="5793"/>
        <pc:sldMkLst>
          <pc:docMk/>
          <pc:sldMk cId="2282781204" sldId="286"/>
        </pc:sldMkLst>
      </pc:sldChg>
      <pc:sldChg chg="modSp mod">
        <pc:chgData name="Coursey, Austin C" userId="c17011ba-854a-4d7f-abde-fe28810b7ffc" providerId="ADAL" clId="{00496F91-14B7-4A7C-9BFD-88C769825E07}" dt="2024-07-10T00:03:53.641" v="8" actId="20577"/>
        <pc:sldMkLst>
          <pc:docMk/>
          <pc:sldMk cId="184251844" sldId="290"/>
        </pc:sldMkLst>
      </pc:sldChg>
      <pc:sldChg chg="ord">
        <pc:chgData name="Coursey, Austin C" userId="c17011ba-854a-4d7f-abde-fe28810b7ffc" providerId="ADAL" clId="{00496F91-14B7-4A7C-9BFD-88C769825E07}" dt="2024-07-09T23:25:44.180" v="3"/>
        <pc:sldMkLst>
          <pc:docMk/>
          <pc:sldMk cId="3072877715" sldId="294"/>
        </pc:sldMkLst>
      </pc:sldChg>
      <pc:sldChg chg="ord">
        <pc:chgData name="Coursey, Austin C" userId="c17011ba-854a-4d7f-abde-fe28810b7ffc" providerId="ADAL" clId="{00496F91-14B7-4A7C-9BFD-88C769825E07}" dt="2024-07-09T23:25:42.308" v="1"/>
        <pc:sldMkLst>
          <pc:docMk/>
          <pc:sldMk cId="2694120459" sldId="295"/>
        </pc:sldMkLst>
      </pc:sldChg>
    </pc:docChg>
  </pc:docChgLst>
  <pc:docChgLst>
    <pc:chgData name="Coursey, Austin C" userId="c17011ba-854a-4d7f-abde-fe28810b7ffc" providerId="ADAL" clId="{E29073E2-FE43-4CF1-B46C-428660B082B8}"/>
    <pc:docChg chg="undo custSel modSld">
      <pc:chgData name="Coursey, Austin C" userId="c17011ba-854a-4d7f-abde-fe28810b7ffc" providerId="ADAL" clId="{E29073E2-FE43-4CF1-B46C-428660B082B8}" dt="2023-06-27T01:48:27.936" v="253" actId="20577"/>
      <pc:docMkLst>
        <pc:docMk/>
      </pc:docMkLst>
      <pc:sldChg chg="modSp mod delCm">
        <pc:chgData name="Coursey, Austin C" userId="c17011ba-854a-4d7f-abde-fe28810b7ffc" providerId="ADAL" clId="{E29073E2-FE43-4CF1-B46C-428660B082B8}" dt="2023-06-27T01:31:40.569" v="204" actId="20577"/>
        <pc:sldMkLst>
          <pc:docMk/>
          <pc:sldMk cId="1394179862" sldId="257"/>
        </pc:sldMkLst>
      </pc:sldChg>
      <pc:sldChg chg="addSp modSp">
        <pc:chgData name="Coursey, Austin C" userId="c17011ba-854a-4d7f-abde-fe28810b7ffc" providerId="ADAL" clId="{E29073E2-FE43-4CF1-B46C-428660B082B8}" dt="2023-06-26T23:58:00.621" v="2"/>
        <pc:sldMkLst>
          <pc:docMk/>
          <pc:sldMk cId="1584684195" sldId="258"/>
        </pc:sldMkLst>
      </pc:sldChg>
      <pc:sldChg chg="addSp modSp mod">
        <pc:chgData name="Coursey, Austin C" userId="c17011ba-854a-4d7f-abde-fe28810b7ffc" providerId="ADAL" clId="{E29073E2-FE43-4CF1-B46C-428660B082B8}" dt="2023-06-27T01:31:56.808" v="225" actId="20577"/>
        <pc:sldMkLst>
          <pc:docMk/>
          <pc:sldMk cId="2389949896" sldId="260"/>
        </pc:sldMkLst>
      </pc:sldChg>
      <pc:sldChg chg="addSp modSp mod">
        <pc:chgData name="Coursey, Austin C" userId="c17011ba-854a-4d7f-abde-fe28810b7ffc" providerId="ADAL" clId="{E29073E2-FE43-4CF1-B46C-428660B082B8}" dt="2023-06-27T01:21:41.579" v="56"/>
        <pc:sldMkLst>
          <pc:docMk/>
          <pc:sldMk cId="878712368" sldId="262"/>
        </pc:sldMkLst>
      </pc:sldChg>
      <pc:sldChg chg="addSp modSp mod delCm">
        <pc:chgData name="Coursey, Austin C" userId="c17011ba-854a-4d7f-abde-fe28810b7ffc" providerId="ADAL" clId="{E29073E2-FE43-4CF1-B46C-428660B082B8}" dt="2023-06-27T01:25:08.998" v="102" actId="20577"/>
        <pc:sldMkLst>
          <pc:docMk/>
          <pc:sldMk cId="2674414889" sldId="263"/>
        </pc:sldMkLst>
      </pc:sldChg>
      <pc:sldChg chg="addSp delSp modSp mod delCm">
        <pc:chgData name="Coursey, Austin C" userId="c17011ba-854a-4d7f-abde-fe28810b7ffc" providerId="ADAL" clId="{E29073E2-FE43-4CF1-B46C-428660B082B8}" dt="2023-06-27T01:32:02.680" v="228" actId="20577"/>
        <pc:sldMkLst>
          <pc:docMk/>
          <pc:sldMk cId="1056115543" sldId="266"/>
        </pc:sldMkLst>
      </pc:sldChg>
      <pc:sldChg chg="addSp modSp mod">
        <pc:chgData name="Coursey, Austin C" userId="c17011ba-854a-4d7f-abde-fe28810b7ffc" providerId="ADAL" clId="{E29073E2-FE43-4CF1-B46C-428660B082B8}" dt="2023-06-27T01:21:48.959" v="58"/>
        <pc:sldMkLst>
          <pc:docMk/>
          <pc:sldMk cId="2929911277" sldId="267"/>
        </pc:sldMkLst>
      </pc:sldChg>
      <pc:sldChg chg="addSp modSp mod">
        <pc:chgData name="Coursey, Austin C" userId="c17011ba-854a-4d7f-abde-fe28810b7ffc" providerId="ADAL" clId="{E29073E2-FE43-4CF1-B46C-428660B082B8}" dt="2023-06-27T01:48:22.314" v="251" actId="20577"/>
        <pc:sldMkLst>
          <pc:docMk/>
          <pc:sldMk cId="3978573810" sldId="268"/>
        </pc:sldMkLst>
      </pc:sldChg>
      <pc:sldChg chg="addSp modSp mod">
        <pc:chgData name="Coursey, Austin C" userId="c17011ba-854a-4d7f-abde-fe28810b7ffc" providerId="ADAL" clId="{E29073E2-FE43-4CF1-B46C-428660B082B8}" dt="2023-06-27T01:48:27.936" v="253" actId="20577"/>
        <pc:sldMkLst>
          <pc:docMk/>
          <pc:sldMk cId="7345199" sldId="271"/>
        </pc:sldMkLst>
      </pc:sldChg>
      <pc:sldChg chg="addSp modSp mod">
        <pc:chgData name="Coursey, Austin C" userId="c17011ba-854a-4d7f-abde-fe28810b7ffc" providerId="ADAL" clId="{E29073E2-FE43-4CF1-B46C-428660B082B8}" dt="2023-06-27T01:26:11.091" v="129" actId="1076"/>
        <pc:sldMkLst>
          <pc:docMk/>
          <pc:sldMk cId="311720594" sldId="272"/>
        </pc:sldMkLst>
      </pc:sldChg>
      <pc:sldChg chg="addSp modSp mod">
        <pc:chgData name="Coursey, Austin C" userId="c17011ba-854a-4d7f-abde-fe28810b7ffc" providerId="ADAL" clId="{E29073E2-FE43-4CF1-B46C-428660B082B8}" dt="2023-06-27T01:22:10.266" v="63"/>
        <pc:sldMkLst>
          <pc:docMk/>
          <pc:sldMk cId="1607600131" sldId="274"/>
        </pc:sldMkLst>
      </pc:sldChg>
      <pc:sldChg chg="addSp modSp mod">
        <pc:chgData name="Coursey, Austin C" userId="c17011ba-854a-4d7f-abde-fe28810b7ffc" providerId="ADAL" clId="{E29073E2-FE43-4CF1-B46C-428660B082B8}" dt="2023-06-27T01:22:15.774" v="64"/>
        <pc:sldMkLst>
          <pc:docMk/>
          <pc:sldMk cId="3201465585" sldId="275"/>
        </pc:sldMkLst>
      </pc:sldChg>
      <pc:sldChg chg="addSp modSp mod">
        <pc:chgData name="Coursey, Austin C" userId="c17011ba-854a-4d7f-abde-fe28810b7ffc" providerId="ADAL" clId="{E29073E2-FE43-4CF1-B46C-428660B082B8}" dt="2023-06-27T01:22:20.262" v="65"/>
        <pc:sldMkLst>
          <pc:docMk/>
          <pc:sldMk cId="2957248317" sldId="276"/>
        </pc:sldMkLst>
      </pc:sldChg>
      <pc:sldChg chg="addSp modSp mod">
        <pc:chgData name="Coursey, Austin C" userId="c17011ba-854a-4d7f-abde-fe28810b7ffc" providerId="ADAL" clId="{E29073E2-FE43-4CF1-B46C-428660B082B8}" dt="2023-06-27T01:22:36.596" v="85" actId="255"/>
        <pc:sldMkLst>
          <pc:docMk/>
          <pc:sldMk cId="122061247" sldId="278"/>
        </pc:sldMkLst>
      </pc:sldChg>
      <pc:sldChg chg="modSp mod">
        <pc:chgData name="Coursey, Austin C" userId="c17011ba-854a-4d7f-abde-fe28810b7ffc" providerId="ADAL" clId="{E29073E2-FE43-4CF1-B46C-428660B082B8}" dt="2023-06-27T01:48:13.252" v="249" actId="1076"/>
        <pc:sldMkLst>
          <pc:docMk/>
          <pc:sldMk cId="877938325" sldId="280"/>
        </pc:sldMkLst>
      </pc:sldChg>
    </pc:docChg>
  </pc:docChgLst>
  <pc:docChgLst>
    <pc:chgData name="Coursey, Austin C" userId="c17011ba-854a-4d7f-abde-fe28810b7ffc" providerId="ADAL" clId="{ED2B1EFD-2394-42C7-90BC-3889F2D3FE4B}"/>
    <pc:docChg chg="undo custSel addSld delSld modSld sldOrd">
      <pc:chgData name="Coursey, Austin C" userId="c17011ba-854a-4d7f-abde-fe28810b7ffc" providerId="ADAL" clId="{ED2B1EFD-2394-42C7-90BC-3889F2D3FE4B}" dt="2025-06-23T18:51:47.187" v="1980"/>
      <pc:docMkLst>
        <pc:docMk/>
      </pc:docMkLst>
      <pc:sldChg chg="addSp delSp modSp mod">
        <pc:chgData name="Coursey, Austin C" userId="c17011ba-854a-4d7f-abde-fe28810b7ffc" providerId="ADAL" clId="{ED2B1EFD-2394-42C7-90BC-3889F2D3FE4B}" dt="2025-06-23T18:38:15.656" v="1765" actId="20577"/>
        <pc:sldMkLst>
          <pc:docMk/>
          <pc:sldMk cId="1394179862" sldId="257"/>
        </pc:sldMkLst>
        <pc:spChg chg="add del mod">
          <ac:chgData name="Coursey, Austin C" userId="c17011ba-854a-4d7f-abde-fe28810b7ffc" providerId="ADAL" clId="{ED2B1EFD-2394-42C7-90BC-3889F2D3FE4B}" dt="2025-06-23T17:32:06.860" v="141"/>
          <ac:spMkLst>
            <pc:docMk/>
            <pc:sldMk cId="1394179862" sldId="257"/>
            <ac:spMk id="3" creationId="{7FF0A197-C546-5D1C-1118-38C341E56523}"/>
          </ac:spMkLst>
        </pc:spChg>
        <pc:spChg chg="add del mod">
          <ac:chgData name="Coursey, Austin C" userId="c17011ba-854a-4d7f-abde-fe28810b7ffc" providerId="ADAL" clId="{ED2B1EFD-2394-42C7-90BC-3889F2D3FE4B}" dt="2025-06-23T17:33:30.256" v="148" actId="478"/>
          <ac:spMkLst>
            <pc:docMk/>
            <pc:sldMk cId="1394179862" sldId="257"/>
            <ac:spMk id="4" creationId="{14365967-51CB-43F6-7462-B6A6E56D67D3}"/>
          </ac:spMkLst>
        </pc:spChg>
        <pc:spChg chg="mod">
          <ac:chgData name="Coursey, Austin C" userId="c17011ba-854a-4d7f-abde-fe28810b7ffc" providerId="ADAL" clId="{ED2B1EFD-2394-42C7-90BC-3889F2D3FE4B}" dt="2025-06-23T18:38:15.656" v="1765" actId="20577"/>
          <ac:spMkLst>
            <pc:docMk/>
            <pc:sldMk cId="1394179862" sldId="257"/>
            <ac:spMk id="6" creationId="{9030AA2E-DD1E-D0C8-2757-174E43A449F9}"/>
          </ac:spMkLst>
        </pc:spChg>
        <pc:spChg chg="mod">
          <ac:chgData name="Coursey, Austin C" userId="c17011ba-854a-4d7f-abde-fe28810b7ffc" providerId="ADAL" clId="{ED2B1EFD-2394-42C7-90BC-3889F2D3FE4B}" dt="2025-06-23T17:28:11.832" v="137" actId="20577"/>
          <ac:spMkLst>
            <pc:docMk/>
            <pc:sldMk cId="1394179862" sldId="257"/>
            <ac:spMk id="8" creationId="{95E9B73E-A5A9-CA6A-321B-028555E04BAC}"/>
          </ac:spMkLst>
        </pc:spChg>
        <pc:spChg chg="add mod">
          <ac:chgData name="Coursey, Austin C" userId="c17011ba-854a-4d7f-abde-fe28810b7ffc" providerId="ADAL" clId="{ED2B1EFD-2394-42C7-90BC-3889F2D3FE4B}" dt="2025-06-23T17:34:10.837" v="164" actId="207"/>
          <ac:spMkLst>
            <pc:docMk/>
            <pc:sldMk cId="1394179862" sldId="257"/>
            <ac:spMk id="9" creationId="{9D536143-1C1C-AB0A-FF12-D838CCBF9D94}"/>
          </ac:spMkLst>
        </pc:spChg>
        <pc:spChg chg="del">
          <ac:chgData name="Coursey, Austin C" userId="c17011ba-854a-4d7f-abde-fe28810b7ffc" providerId="ADAL" clId="{ED2B1EFD-2394-42C7-90BC-3889F2D3FE4B}" dt="2025-06-23T17:28:24.904" v="140" actId="478"/>
          <ac:spMkLst>
            <pc:docMk/>
            <pc:sldMk cId="1394179862" sldId="257"/>
            <ac:spMk id="12" creationId="{C1017276-B4FE-1CF7-2114-10E44B048CE9}"/>
          </ac:spMkLst>
        </pc:spChg>
        <pc:picChg chg="del">
          <ac:chgData name="Coursey, Austin C" userId="c17011ba-854a-4d7f-abde-fe28810b7ffc" providerId="ADAL" clId="{ED2B1EFD-2394-42C7-90BC-3889F2D3FE4B}" dt="2025-06-23T17:28:16.650" v="138" actId="478"/>
          <ac:picMkLst>
            <pc:docMk/>
            <pc:sldMk cId="1394179862" sldId="257"/>
            <ac:picMk id="10" creationId="{FAE97F8E-8F64-33CE-C357-50BE5B6C53D7}"/>
          </ac:picMkLst>
        </pc:picChg>
        <pc:picChg chg="add del mod">
          <ac:chgData name="Coursey, Austin C" userId="c17011ba-854a-4d7f-abde-fe28810b7ffc" providerId="ADAL" clId="{ED2B1EFD-2394-42C7-90BC-3889F2D3FE4B}" dt="2025-06-23T17:32:08.423" v="142" actId="478"/>
          <ac:picMkLst>
            <pc:docMk/>
            <pc:sldMk cId="1394179862" sldId="257"/>
            <ac:picMk id="1026" creationId="{7A5FBA52-3FC5-9EF2-6A5C-F93BC65E2FBD}"/>
          </ac:picMkLst>
        </pc:picChg>
        <pc:picChg chg="add mod">
          <ac:chgData name="Coursey, Austin C" userId="c17011ba-854a-4d7f-abde-fe28810b7ffc" providerId="ADAL" clId="{ED2B1EFD-2394-42C7-90BC-3889F2D3FE4B}" dt="2025-06-23T17:33:24.500" v="147" actId="1076"/>
          <ac:picMkLst>
            <pc:docMk/>
            <pc:sldMk cId="1394179862" sldId="257"/>
            <ac:picMk id="1028" creationId="{C0D92313-DD3E-35C6-A65F-C164DE2D828F}"/>
          </ac:picMkLst>
        </pc:picChg>
      </pc:sldChg>
      <pc:sldChg chg="modSp mod">
        <pc:chgData name="Coursey, Austin C" userId="c17011ba-854a-4d7f-abde-fe28810b7ffc" providerId="ADAL" clId="{ED2B1EFD-2394-42C7-90BC-3889F2D3FE4B}" dt="2025-06-23T17:26:18.553" v="79" actId="27636"/>
        <pc:sldMkLst>
          <pc:docMk/>
          <pc:sldMk cId="1584684195" sldId="258"/>
        </pc:sldMkLst>
        <pc:spChg chg="mod">
          <ac:chgData name="Coursey, Austin C" userId="c17011ba-854a-4d7f-abde-fe28810b7ffc" providerId="ADAL" clId="{ED2B1EFD-2394-42C7-90BC-3889F2D3FE4B}" dt="2025-06-23T17:25:09.024" v="0"/>
          <ac:spMkLst>
            <pc:docMk/>
            <pc:sldMk cId="1584684195" sldId="258"/>
            <ac:spMk id="2" creationId="{0A311F1A-555D-4B30-E9CD-0ECFBE6FB325}"/>
          </ac:spMkLst>
        </pc:spChg>
        <pc:spChg chg="mod">
          <ac:chgData name="Coursey, Austin C" userId="c17011ba-854a-4d7f-abde-fe28810b7ffc" providerId="ADAL" clId="{ED2B1EFD-2394-42C7-90BC-3889F2D3FE4B}" dt="2025-06-23T17:26:18.553" v="79" actId="27636"/>
          <ac:spMkLst>
            <pc:docMk/>
            <pc:sldMk cId="1584684195" sldId="258"/>
            <ac:spMk id="3" creationId="{7A3D838D-510C-C28D-5AEF-92ACEBA7A3F4}"/>
          </ac:spMkLst>
        </pc:spChg>
      </pc:sldChg>
      <pc:sldChg chg="modSp mod ord">
        <pc:chgData name="Coursey, Austin C" userId="c17011ba-854a-4d7f-abde-fe28810b7ffc" providerId="ADAL" clId="{ED2B1EFD-2394-42C7-90BC-3889F2D3FE4B}" dt="2025-06-23T18:43:42.154" v="1841" actId="20577"/>
        <pc:sldMkLst>
          <pc:docMk/>
          <pc:sldMk cId="2389949896" sldId="260"/>
        </pc:sldMkLst>
        <pc:spChg chg="mod">
          <ac:chgData name="Coursey, Austin C" userId="c17011ba-854a-4d7f-abde-fe28810b7ffc" providerId="ADAL" clId="{ED2B1EFD-2394-42C7-90BC-3889F2D3FE4B}" dt="2025-06-23T17:36:57.213" v="177" actId="20577"/>
          <ac:spMkLst>
            <pc:docMk/>
            <pc:sldMk cId="2389949896" sldId="260"/>
            <ac:spMk id="2" creationId="{BFC7B7FF-9A83-99B8-308A-354CCB5026B8}"/>
          </ac:spMkLst>
        </pc:spChg>
        <pc:spChg chg="mod">
          <ac:chgData name="Coursey, Austin C" userId="c17011ba-854a-4d7f-abde-fe28810b7ffc" providerId="ADAL" clId="{ED2B1EFD-2394-42C7-90BC-3889F2D3FE4B}" dt="2025-06-23T17:41:26.791" v="231" actId="20577"/>
          <ac:spMkLst>
            <pc:docMk/>
            <pc:sldMk cId="2389949896" sldId="260"/>
            <ac:spMk id="5" creationId="{8CD826D3-A932-50AA-C0DE-B22442323C85}"/>
          </ac:spMkLst>
        </pc:spChg>
        <pc:spChg chg="mod">
          <ac:chgData name="Coursey, Austin C" userId="c17011ba-854a-4d7f-abde-fe28810b7ffc" providerId="ADAL" clId="{ED2B1EFD-2394-42C7-90BC-3889F2D3FE4B}" dt="2025-06-23T18:43:42.154" v="1841" actId="20577"/>
          <ac:spMkLst>
            <pc:docMk/>
            <pc:sldMk cId="2389949896" sldId="260"/>
            <ac:spMk id="6" creationId="{9030AA2E-DD1E-D0C8-2757-174E43A449F9}"/>
          </ac:spMkLst>
        </pc:spChg>
      </pc:sldChg>
      <pc:sldChg chg="del">
        <pc:chgData name="Coursey, Austin C" userId="c17011ba-854a-4d7f-abde-fe28810b7ffc" providerId="ADAL" clId="{ED2B1EFD-2394-42C7-90BC-3889F2D3FE4B}" dt="2025-06-23T17:38:54.841" v="195" actId="47"/>
        <pc:sldMkLst>
          <pc:docMk/>
          <pc:sldMk cId="878712368" sldId="262"/>
        </pc:sldMkLst>
      </pc:sldChg>
      <pc:sldChg chg="del">
        <pc:chgData name="Coursey, Austin C" userId="c17011ba-854a-4d7f-abde-fe28810b7ffc" providerId="ADAL" clId="{ED2B1EFD-2394-42C7-90BC-3889F2D3FE4B}" dt="2025-06-23T17:38:57.878" v="197" actId="47"/>
        <pc:sldMkLst>
          <pc:docMk/>
          <pc:sldMk cId="1819813608" sldId="265"/>
        </pc:sldMkLst>
      </pc:sldChg>
      <pc:sldChg chg="modSp mod">
        <pc:chgData name="Coursey, Austin C" userId="c17011ba-854a-4d7f-abde-fe28810b7ffc" providerId="ADAL" clId="{ED2B1EFD-2394-42C7-90BC-3889F2D3FE4B}" dt="2025-06-23T17:26:46.180" v="92" actId="404"/>
        <pc:sldMkLst>
          <pc:docMk/>
          <pc:sldMk cId="2300886388" sldId="279"/>
        </pc:sldMkLst>
        <pc:spChg chg="mod">
          <ac:chgData name="Coursey, Austin C" userId="c17011ba-854a-4d7f-abde-fe28810b7ffc" providerId="ADAL" clId="{ED2B1EFD-2394-42C7-90BC-3889F2D3FE4B}" dt="2025-06-23T17:26:46.180" v="92" actId="404"/>
          <ac:spMkLst>
            <pc:docMk/>
            <pc:sldMk cId="2300886388" sldId="279"/>
            <ac:spMk id="3" creationId="{DB5D8522-6788-F061-ED4D-AED89602195D}"/>
          </ac:spMkLst>
        </pc:spChg>
      </pc:sldChg>
      <pc:sldChg chg="del">
        <pc:chgData name="Coursey, Austin C" userId="c17011ba-854a-4d7f-abde-fe28810b7ffc" providerId="ADAL" clId="{ED2B1EFD-2394-42C7-90BC-3889F2D3FE4B}" dt="2025-06-23T17:38:55.358" v="196" actId="47"/>
        <pc:sldMkLst>
          <pc:docMk/>
          <pc:sldMk cId="3394381644" sldId="282"/>
        </pc:sldMkLst>
      </pc:sldChg>
      <pc:sldChg chg="del">
        <pc:chgData name="Coursey, Austin C" userId="c17011ba-854a-4d7f-abde-fe28810b7ffc" providerId="ADAL" clId="{ED2B1EFD-2394-42C7-90BC-3889F2D3FE4B}" dt="2025-06-23T17:39:03.289" v="205" actId="47"/>
        <pc:sldMkLst>
          <pc:docMk/>
          <pc:sldMk cId="2120021116" sldId="283"/>
        </pc:sldMkLst>
      </pc:sldChg>
      <pc:sldChg chg="del">
        <pc:chgData name="Coursey, Austin C" userId="c17011ba-854a-4d7f-abde-fe28810b7ffc" providerId="ADAL" clId="{ED2B1EFD-2394-42C7-90BC-3889F2D3FE4B}" dt="2025-06-23T17:38:58.848" v="199" actId="47"/>
        <pc:sldMkLst>
          <pc:docMk/>
          <pc:sldMk cId="1427264228" sldId="284"/>
        </pc:sldMkLst>
      </pc:sldChg>
      <pc:sldChg chg="del">
        <pc:chgData name="Coursey, Austin C" userId="c17011ba-854a-4d7f-abde-fe28810b7ffc" providerId="ADAL" clId="{ED2B1EFD-2394-42C7-90BC-3889F2D3FE4B}" dt="2025-06-23T17:38:59.332" v="200" actId="47"/>
        <pc:sldMkLst>
          <pc:docMk/>
          <pc:sldMk cId="2463199459" sldId="285"/>
        </pc:sldMkLst>
      </pc:sldChg>
      <pc:sldChg chg="del">
        <pc:chgData name="Coursey, Austin C" userId="c17011ba-854a-4d7f-abde-fe28810b7ffc" providerId="ADAL" clId="{ED2B1EFD-2394-42C7-90BC-3889F2D3FE4B}" dt="2025-06-23T17:38:58.441" v="198" actId="47"/>
        <pc:sldMkLst>
          <pc:docMk/>
          <pc:sldMk cId="2282781204" sldId="286"/>
        </pc:sldMkLst>
      </pc:sldChg>
      <pc:sldChg chg="del">
        <pc:chgData name="Coursey, Austin C" userId="c17011ba-854a-4d7f-abde-fe28810b7ffc" providerId="ADAL" clId="{ED2B1EFD-2394-42C7-90BC-3889F2D3FE4B}" dt="2025-06-23T17:38:59.817" v="201" actId="47"/>
        <pc:sldMkLst>
          <pc:docMk/>
          <pc:sldMk cId="3064031568" sldId="287"/>
        </pc:sldMkLst>
      </pc:sldChg>
      <pc:sldChg chg="del">
        <pc:chgData name="Coursey, Austin C" userId="c17011ba-854a-4d7f-abde-fe28810b7ffc" providerId="ADAL" clId="{ED2B1EFD-2394-42C7-90BC-3889F2D3FE4B}" dt="2025-06-23T17:39:00.349" v="202" actId="47"/>
        <pc:sldMkLst>
          <pc:docMk/>
          <pc:sldMk cId="2117080681" sldId="288"/>
        </pc:sldMkLst>
      </pc:sldChg>
      <pc:sldChg chg="del">
        <pc:chgData name="Coursey, Austin C" userId="c17011ba-854a-4d7f-abde-fe28810b7ffc" providerId="ADAL" clId="{ED2B1EFD-2394-42C7-90BC-3889F2D3FE4B}" dt="2025-06-23T17:39:00.739" v="203" actId="47"/>
        <pc:sldMkLst>
          <pc:docMk/>
          <pc:sldMk cId="973717698" sldId="289"/>
        </pc:sldMkLst>
      </pc:sldChg>
      <pc:sldChg chg="del">
        <pc:chgData name="Coursey, Austin C" userId="c17011ba-854a-4d7f-abde-fe28810b7ffc" providerId="ADAL" clId="{ED2B1EFD-2394-42C7-90BC-3889F2D3FE4B}" dt="2025-06-23T17:39:01.193" v="204" actId="47"/>
        <pc:sldMkLst>
          <pc:docMk/>
          <pc:sldMk cId="184251844" sldId="290"/>
        </pc:sldMkLst>
      </pc:sldChg>
      <pc:sldChg chg="del">
        <pc:chgData name="Coursey, Austin C" userId="c17011ba-854a-4d7f-abde-fe28810b7ffc" providerId="ADAL" clId="{ED2B1EFD-2394-42C7-90BC-3889F2D3FE4B}" dt="2025-06-23T17:39:03.695" v="206" actId="47"/>
        <pc:sldMkLst>
          <pc:docMk/>
          <pc:sldMk cId="243607688" sldId="291"/>
        </pc:sldMkLst>
      </pc:sldChg>
      <pc:sldChg chg="del">
        <pc:chgData name="Coursey, Austin C" userId="c17011ba-854a-4d7f-abde-fe28810b7ffc" providerId="ADAL" clId="{ED2B1EFD-2394-42C7-90BC-3889F2D3FE4B}" dt="2025-06-23T17:39:04.242" v="207" actId="47"/>
        <pc:sldMkLst>
          <pc:docMk/>
          <pc:sldMk cId="94999834" sldId="292"/>
        </pc:sldMkLst>
      </pc:sldChg>
      <pc:sldChg chg="del">
        <pc:chgData name="Coursey, Austin C" userId="c17011ba-854a-4d7f-abde-fe28810b7ffc" providerId="ADAL" clId="{ED2B1EFD-2394-42C7-90BC-3889F2D3FE4B}" dt="2025-06-23T17:39:04.852" v="208" actId="47"/>
        <pc:sldMkLst>
          <pc:docMk/>
          <pc:sldMk cId="2077776507" sldId="293"/>
        </pc:sldMkLst>
      </pc:sldChg>
      <pc:sldChg chg="del">
        <pc:chgData name="Coursey, Austin C" userId="c17011ba-854a-4d7f-abde-fe28810b7ffc" providerId="ADAL" clId="{ED2B1EFD-2394-42C7-90BC-3889F2D3FE4B}" dt="2025-06-23T18:02:34.328" v="870" actId="47"/>
        <pc:sldMkLst>
          <pc:docMk/>
          <pc:sldMk cId="3072877715" sldId="294"/>
        </pc:sldMkLst>
      </pc:sldChg>
      <pc:sldChg chg="del">
        <pc:chgData name="Coursey, Austin C" userId="c17011ba-854a-4d7f-abde-fe28810b7ffc" providerId="ADAL" clId="{ED2B1EFD-2394-42C7-90BC-3889F2D3FE4B}" dt="2025-06-23T18:02:33.906" v="869" actId="47"/>
        <pc:sldMkLst>
          <pc:docMk/>
          <pc:sldMk cId="2694120459" sldId="295"/>
        </pc:sldMkLst>
      </pc:sldChg>
      <pc:sldChg chg="del">
        <pc:chgData name="Coursey, Austin C" userId="c17011ba-854a-4d7f-abde-fe28810b7ffc" providerId="ADAL" clId="{ED2B1EFD-2394-42C7-90BC-3889F2D3FE4B}" dt="2025-06-23T17:39:05.963" v="209" actId="47"/>
        <pc:sldMkLst>
          <pc:docMk/>
          <pc:sldMk cId="589569781" sldId="296"/>
        </pc:sldMkLst>
      </pc:sldChg>
      <pc:sldChg chg="del">
        <pc:chgData name="Coursey, Austin C" userId="c17011ba-854a-4d7f-abde-fe28810b7ffc" providerId="ADAL" clId="{ED2B1EFD-2394-42C7-90BC-3889F2D3FE4B}" dt="2025-06-23T17:39:06.807" v="210" actId="47"/>
        <pc:sldMkLst>
          <pc:docMk/>
          <pc:sldMk cId="2036442009" sldId="297"/>
        </pc:sldMkLst>
      </pc:sldChg>
      <pc:sldChg chg="modSp mod">
        <pc:chgData name="Coursey, Austin C" userId="c17011ba-854a-4d7f-abde-fe28810b7ffc" providerId="ADAL" clId="{ED2B1EFD-2394-42C7-90BC-3889F2D3FE4B}" dt="2025-06-23T18:51:47.187" v="1980"/>
        <pc:sldMkLst>
          <pc:docMk/>
          <pc:sldMk cId="1682239815" sldId="298"/>
        </pc:sldMkLst>
        <pc:spChg chg="mod">
          <ac:chgData name="Coursey, Austin C" userId="c17011ba-854a-4d7f-abde-fe28810b7ffc" providerId="ADAL" clId="{ED2B1EFD-2394-42C7-90BC-3889F2D3FE4B}" dt="2025-06-23T18:51:47.187" v="1980"/>
          <ac:spMkLst>
            <pc:docMk/>
            <pc:sldMk cId="1682239815" sldId="298"/>
            <ac:spMk id="2" creationId="{8D3D3FB7-D8A4-C073-6625-4C7A92B751A7}"/>
          </ac:spMkLst>
        </pc:spChg>
      </pc:sldChg>
      <pc:sldChg chg="addSp delSp modSp add mod setBg">
        <pc:chgData name="Coursey, Austin C" userId="c17011ba-854a-4d7f-abde-fe28810b7ffc" providerId="ADAL" clId="{ED2B1EFD-2394-42C7-90BC-3889F2D3FE4B}" dt="2025-06-23T18:39:59.890" v="1814" actId="1036"/>
        <pc:sldMkLst>
          <pc:docMk/>
          <pc:sldMk cId="1818220481" sldId="299"/>
        </pc:sldMkLst>
        <pc:spChg chg="mod">
          <ac:chgData name="Coursey, Austin C" userId="c17011ba-854a-4d7f-abde-fe28810b7ffc" providerId="ADAL" clId="{ED2B1EFD-2394-42C7-90BC-3889F2D3FE4B}" dt="2025-06-23T17:42:18.794" v="281" actId="20577"/>
          <ac:spMkLst>
            <pc:docMk/>
            <pc:sldMk cId="1818220481" sldId="299"/>
            <ac:spMk id="2" creationId="{E406FC11-A9DF-28D2-196A-0094F4A97E3B}"/>
          </ac:spMkLst>
        </pc:spChg>
        <pc:spChg chg="mod">
          <ac:chgData name="Coursey, Austin C" userId="c17011ba-854a-4d7f-abde-fe28810b7ffc" providerId="ADAL" clId="{ED2B1EFD-2394-42C7-90BC-3889F2D3FE4B}" dt="2025-06-23T17:48:52.758" v="375"/>
          <ac:spMkLst>
            <pc:docMk/>
            <pc:sldMk cId="1818220481" sldId="299"/>
            <ac:spMk id="5" creationId="{CDB351A0-92CF-08C2-AA90-BB5F814F4F12}"/>
          </ac:spMkLst>
        </pc:spChg>
        <pc:spChg chg="del">
          <ac:chgData name="Coursey, Austin C" userId="c17011ba-854a-4d7f-abde-fe28810b7ffc" providerId="ADAL" clId="{ED2B1EFD-2394-42C7-90BC-3889F2D3FE4B}" dt="2025-06-23T17:41:39.875" v="232" actId="478"/>
          <ac:spMkLst>
            <pc:docMk/>
            <pc:sldMk cId="1818220481" sldId="299"/>
            <ac:spMk id="6" creationId="{5CF3AF5E-867E-5BB1-FBB1-D97BD7D8F5BD}"/>
          </ac:spMkLst>
        </pc:spChg>
        <pc:spChg chg="add del mod">
          <ac:chgData name="Coursey, Austin C" userId="c17011ba-854a-4d7f-abde-fe28810b7ffc" providerId="ADAL" clId="{ED2B1EFD-2394-42C7-90BC-3889F2D3FE4B}" dt="2025-06-23T17:41:41.870" v="233" actId="478"/>
          <ac:spMkLst>
            <pc:docMk/>
            <pc:sldMk cId="1818220481" sldId="299"/>
            <ac:spMk id="8" creationId="{64AF0902-C514-1176-387C-B094CE7C9D39}"/>
          </ac:spMkLst>
        </pc:spChg>
        <pc:spChg chg="add mod">
          <ac:chgData name="Coursey, Austin C" userId="c17011ba-854a-4d7f-abde-fe28810b7ffc" providerId="ADAL" clId="{ED2B1EFD-2394-42C7-90BC-3889F2D3FE4B}" dt="2025-06-23T18:39:45.905" v="1792" actId="20577"/>
          <ac:spMkLst>
            <pc:docMk/>
            <pc:sldMk cId="1818220481" sldId="299"/>
            <ac:spMk id="9" creationId="{A3D355D5-89EB-11F5-C241-FB9C5401201A}"/>
          </ac:spMkLst>
        </pc:spChg>
        <pc:spChg chg="add mod">
          <ac:chgData name="Coursey, Austin C" userId="c17011ba-854a-4d7f-abde-fe28810b7ffc" providerId="ADAL" clId="{ED2B1EFD-2394-42C7-90BC-3889F2D3FE4B}" dt="2025-06-23T18:39:59.890" v="1814" actId="1036"/>
          <ac:spMkLst>
            <pc:docMk/>
            <pc:sldMk cId="1818220481" sldId="299"/>
            <ac:spMk id="14" creationId="{9E39A7CC-ED62-18BC-6142-2FFE509C7C83}"/>
          </ac:spMkLst>
        </pc:spChg>
        <pc:spChg chg="add mod">
          <ac:chgData name="Coursey, Austin C" userId="c17011ba-854a-4d7f-abde-fe28810b7ffc" providerId="ADAL" clId="{ED2B1EFD-2394-42C7-90BC-3889F2D3FE4B}" dt="2025-06-23T18:39:59.890" v="1814" actId="1036"/>
          <ac:spMkLst>
            <pc:docMk/>
            <pc:sldMk cId="1818220481" sldId="299"/>
            <ac:spMk id="15" creationId="{B948597B-327D-9ED1-BA7C-1411F2F20B33}"/>
          </ac:spMkLst>
        </pc:spChg>
        <pc:spChg chg="add mod">
          <ac:chgData name="Coursey, Austin C" userId="c17011ba-854a-4d7f-abde-fe28810b7ffc" providerId="ADAL" clId="{ED2B1EFD-2394-42C7-90BC-3889F2D3FE4B}" dt="2025-06-23T18:39:59.890" v="1814" actId="1036"/>
          <ac:spMkLst>
            <pc:docMk/>
            <pc:sldMk cId="1818220481" sldId="299"/>
            <ac:spMk id="16" creationId="{B54E664E-1009-835B-52AD-D74B40C38661}"/>
          </ac:spMkLst>
        </pc:spChg>
        <pc:picChg chg="add mod">
          <ac:chgData name="Coursey, Austin C" userId="c17011ba-854a-4d7f-abde-fe28810b7ffc" providerId="ADAL" clId="{ED2B1EFD-2394-42C7-90BC-3889F2D3FE4B}" dt="2025-06-23T18:39:59.890" v="1814" actId="1036"/>
          <ac:picMkLst>
            <pc:docMk/>
            <pc:sldMk cId="1818220481" sldId="299"/>
            <ac:picMk id="10" creationId="{0B94ABC4-1134-411C-49A1-C7D3024B5259}"/>
          </ac:picMkLst>
        </pc:picChg>
        <pc:cxnChg chg="add mod">
          <ac:chgData name="Coursey, Austin C" userId="c17011ba-854a-4d7f-abde-fe28810b7ffc" providerId="ADAL" clId="{ED2B1EFD-2394-42C7-90BC-3889F2D3FE4B}" dt="2025-06-23T18:39:59.890" v="1814" actId="1036"/>
          <ac:cxnSpMkLst>
            <pc:docMk/>
            <pc:sldMk cId="1818220481" sldId="299"/>
            <ac:cxnSpMk id="11" creationId="{02D5D4D3-84D9-2E5C-A793-624741BB8237}"/>
          </ac:cxnSpMkLst>
        </pc:cxnChg>
        <pc:cxnChg chg="add mod">
          <ac:chgData name="Coursey, Austin C" userId="c17011ba-854a-4d7f-abde-fe28810b7ffc" providerId="ADAL" clId="{ED2B1EFD-2394-42C7-90BC-3889F2D3FE4B}" dt="2025-06-23T18:39:59.890" v="1814" actId="1036"/>
          <ac:cxnSpMkLst>
            <pc:docMk/>
            <pc:sldMk cId="1818220481" sldId="299"/>
            <ac:cxnSpMk id="12" creationId="{A49EE920-4B21-87E7-9B5A-5C182541379B}"/>
          </ac:cxnSpMkLst>
        </pc:cxnChg>
        <pc:cxnChg chg="add mod">
          <ac:chgData name="Coursey, Austin C" userId="c17011ba-854a-4d7f-abde-fe28810b7ffc" providerId="ADAL" clId="{ED2B1EFD-2394-42C7-90BC-3889F2D3FE4B}" dt="2025-06-23T18:39:59.890" v="1814" actId="1036"/>
          <ac:cxnSpMkLst>
            <pc:docMk/>
            <pc:sldMk cId="1818220481" sldId="299"/>
            <ac:cxnSpMk id="13" creationId="{66D0CA5E-C2BD-2CC3-21ED-D19E0B3836B6}"/>
          </ac:cxnSpMkLst>
        </pc:cxnChg>
      </pc:sldChg>
      <pc:sldChg chg="modSp add mod ord">
        <pc:chgData name="Coursey, Austin C" userId="c17011ba-854a-4d7f-abde-fe28810b7ffc" providerId="ADAL" clId="{ED2B1EFD-2394-42C7-90BC-3889F2D3FE4B}" dt="2025-06-23T18:49:47.423" v="1956" actId="20577"/>
        <pc:sldMkLst>
          <pc:docMk/>
          <pc:sldMk cId="3142531496" sldId="300"/>
        </pc:sldMkLst>
        <pc:spChg chg="mod">
          <ac:chgData name="Coursey, Austin C" userId="c17011ba-854a-4d7f-abde-fe28810b7ffc" providerId="ADAL" clId="{ED2B1EFD-2394-42C7-90BC-3889F2D3FE4B}" dt="2025-06-23T17:43:40.404" v="307" actId="20577"/>
          <ac:spMkLst>
            <pc:docMk/>
            <pc:sldMk cId="3142531496" sldId="300"/>
            <ac:spMk id="2" creationId="{046E9B85-DECB-791C-1718-C2BB0CE975DF}"/>
          </ac:spMkLst>
        </pc:spChg>
        <pc:spChg chg="mod">
          <ac:chgData name="Coursey, Austin C" userId="c17011ba-854a-4d7f-abde-fe28810b7ffc" providerId="ADAL" clId="{ED2B1EFD-2394-42C7-90BC-3889F2D3FE4B}" dt="2025-06-23T18:49:47.423" v="1956" actId="20577"/>
          <ac:spMkLst>
            <pc:docMk/>
            <pc:sldMk cId="3142531496" sldId="300"/>
            <ac:spMk id="6" creationId="{53C53E94-664C-1322-65D5-E72D051DBF99}"/>
          </ac:spMkLst>
        </pc:spChg>
      </pc:sldChg>
      <pc:sldChg chg="modSp add mod ord">
        <pc:chgData name="Coursey, Austin C" userId="c17011ba-854a-4d7f-abde-fe28810b7ffc" providerId="ADAL" clId="{ED2B1EFD-2394-42C7-90BC-3889F2D3FE4B}" dt="2025-06-23T17:44:14.121" v="337" actId="20577"/>
        <pc:sldMkLst>
          <pc:docMk/>
          <pc:sldMk cId="4249816016" sldId="301"/>
        </pc:sldMkLst>
        <pc:spChg chg="mod">
          <ac:chgData name="Coursey, Austin C" userId="c17011ba-854a-4d7f-abde-fe28810b7ffc" providerId="ADAL" clId="{ED2B1EFD-2394-42C7-90BC-3889F2D3FE4B}" dt="2025-06-23T17:44:14.121" v="337" actId="20577"/>
          <ac:spMkLst>
            <pc:docMk/>
            <pc:sldMk cId="4249816016" sldId="301"/>
            <ac:spMk id="2" creationId="{B0E72CCA-A756-CFA1-E05F-907843A79196}"/>
          </ac:spMkLst>
        </pc:spChg>
      </pc:sldChg>
      <pc:sldChg chg="addSp delSp modSp add mod ord">
        <pc:chgData name="Coursey, Austin C" userId="c17011ba-854a-4d7f-abde-fe28810b7ffc" providerId="ADAL" clId="{ED2B1EFD-2394-42C7-90BC-3889F2D3FE4B}" dt="2025-06-23T18:50:17.555" v="1963" actId="20577"/>
        <pc:sldMkLst>
          <pc:docMk/>
          <pc:sldMk cId="3252801996" sldId="302"/>
        </pc:sldMkLst>
        <pc:spChg chg="mod">
          <ac:chgData name="Coursey, Austin C" userId="c17011ba-854a-4d7f-abde-fe28810b7ffc" providerId="ADAL" clId="{ED2B1EFD-2394-42C7-90BC-3889F2D3FE4B}" dt="2025-06-23T18:50:15.334" v="1959" actId="20577"/>
          <ac:spMkLst>
            <pc:docMk/>
            <pc:sldMk cId="3252801996" sldId="302"/>
            <ac:spMk id="2" creationId="{6BE16E40-2A19-0C8E-5CE6-6607FE83459B}"/>
          </ac:spMkLst>
        </pc:spChg>
        <pc:spChg chg="mod">
          <ac:chgData name="Coursey, Austin C" userId="c17011ba-854a-4d7f-abde-fe28810b7ffc" providerId="ADAL" clId="{ED2B1EFD-2394-42C7-90BC-3889F2D3FE4B}" dt="2025-06-23T17:48:56.723" v="376"/>
          <ac:spMkLst>
            <pc:docMk/>
            <pc:sldMk cId="3252801996" sldId="302"/>
            <ac:spMk id="5" creationId="{91021F1E-9A67-58E6-A914-BAE6971FAEAA}"/>
          </ac:spMkLst>
        </pc:spChg>
        <pc:spChg chg="add mod">
          <ac:chgData name="Coursey, Austin C" userId="c17011ba-854a-4d7f-abde-fe28810b7ffc" providerId="ADAL" clId="{ED2B1EFD-2394-42C7-90BC-3889F2D3FE4B}" dt="2025-06-23T18:50:17.555" v="1963" actId="20577"/>
          <ac:spMkLst>
            <pc:docMk/>
            <pc:sldMk cId="3252801996" sldId="302"/>
            <ac:spMk id="6" creationId="{29460698-9B28-68B2-5B4F-718208EC958B}"/>
          </ac:spMkLst>
        </pc:spChg>
        <pc:spChg chg="del">
          <ac:chgData name="Coursey, Austin C" userId="c17011ba-854a-4d7f-abde-fe28810b7ffc" providerId="ADAL" clId="{ED2B1EFD-2394-42C7-90BC-3889F2D3FE4B}" dt="2025-06-23T17:48:18.228" v="365" actId="478"/>
          <ac:spMkLst>
            <pc:docMk/>
            <pc:sldMk cId="3252801996" sldId="302"/>
            <ac:spMk id="9" creationId="{7A4E99EB-DEFD-6124-B669-0EDEE14FE703}"/>
          </ac:spMkLst>
        </pc:spChg>
        <pc:spChg chg="del">
          <ac:chgData name="Coursey, Austin C" userId="c17011ba-854a-4d7f-abde-fe28810b7ffc" providerId="ADAL" clId="{ED2B1EFD-2394-42C7-90BC-3889F2D3FE4B}" dt="2025-06-23T17:48:18.228" v="365" actId="478"/>
          <ac:spMkLst>
            <pc:docMk/>
            <pc:sldMk cId="3252801996" sldId="302"/>
            <ac:spMk id="14" creationId="{E1EA60AE-4BFD-04A1-810C-C9C869FFF2AC}"/>
          </ac:spMkLst>
        </pc:spChg>
        <pc:spChg chg="del">
          <ac:chgData name="Coursey, Austin C" userId="c17011ba-854a-4d7f-abde-fe28810b7ffc" providerId="ADAL" clId="{ED2B1EFD-2394-42C7-90BC-3889F2D3FE4B}" dt="2025-06-23T17:48:18.228" v="365" actId="478"/>
          <ac:spMkLst>
            <pc:docMk/>
            <pc:sldMk cId="3252801996" sldId="302"/>
            <ac:spMk id="15" creationId="{0C4D41F6-A041-0EF6-B0C3-4C1FFCD8F5B4}"/>
          </ac:spMkLst>
        </pc:spChg>
        <pc:spChg chg="del">
          <ac:chgData name="Coursey, Austin C" userId="c17011ba-854a-4d7f-abde-fe28810b7ffc" providerId="ADAL" clId="{ED2B1EFD-2394-42C7-90BC-3889F2D3FE4B}" dt="2025-06-23T17:48:18.228" v="365" actId="478"/>
          <ac:spMkLst>
            <pc:docMk/>
            <pc:sldMk cId="3252801996" sldId="302"/>
            <ac:spMk id="16" creationId="{06FFE7DC-78AE-A802-FB91-964D42D21A5B}"/>
          </ac:spMkLst>
        </pc:spChg>
        <pc:spChg chg="add mod">
          <ac:chgData name="Coursey, Austin C" userId="c17011ba-854a-4d7f-abde-fe28810b7ffc" providerId="ADAL" clId="{ED2B1EFD-2394-42C7-90BC-3889F2D3FE4B}" dt="2025-06-23T17:48:23.238" v="367" actId="1076"/>
          <ac:spMkLst>
            <pc:docMk/>
            <pc:sldMk cId="3252801996" sldId="302"/>
            <ac:spMk id="19" creationId="{47C7C0EE-7891-C3DF-56DD-D58A11B53326}"/>
          </ac:spMkLst>
        </pc:spChg>
        <pc:spChg chg="add mod">
          <ac:chgData name="Coursey, Austin C" userId="c17011ba-854a-4d7f-abde-fe28810b7ffc" providerId="ADAL" clId="{ED2B1EFD-2394-42C7-90BC-3889F2D3FE4B}" dt="2025-06-23T17:48:23.238" v="367" actId="1076"/>
          <ac:spMkLst>
            <pc:docMk/>
            <pc:sldMk cId="3252801996" sldId="302"/>
            <ac:spMk id="20" creationId="{668CBFD2-4B54-260F-35CB-DF1309CB43E7}"/>
          </ac:spMkLst>
        </pc:spChg>
        <pc:spChg chg="add mod">
          <ac:chgData name="Coursey, Austin C" userId="c17011ba-854a-4d7f-abde-fe28810b7ffc" providerId="ADAL" clId="{ED2B1EFD-2394-42C7-90BC-3889F2D3FE4B}" dt="2025-06-23T17:48:23.238" v="367" actId="1076"/>
          <ac:spMkLst>
            <pc:docMk/>
            <pc:sldMk cId="3252801996" sldId="302"/>
            <ac:spMk id="21" creationId="{DA3AF7F9-EBCD-28F1-5F45-DA06BDEFDD53}"/>
          </ac:spMkLst>
        </pc:spChg>
        <pc:picChg chg="add mod">
          <ac:chgData name="Coursey, Austin C" userId="c17011ba-854a-4d7f-abde-fe28810b7ffc" providerId="ADAL" clId="{ED2B1EFD-2394-42C7-90BC-3889F2D3FE4B}" dt="2025-06-23T17:48:23.238" v="367" actId="1076"/>
          <ac:picMkLst>
            <pc:docMk/>
            <pc:sldMk cId="3252801996" sldId="302"/>
            <ac:picMk id="7" creationId="{4466061F-A7DF-A3A1-1F42-1203EF244BCE}"/>
          </ac:picMkLst>
        </pc:picChg>
        <pc:picChg chg="del">
          <ac:chgData name="Coursey, Austin C" userId="c17011ba-854a-4d7f-abde-fe28810b7ffc" providerId="ADAL" clId="{ED2B1EFD-2394-42C7-90BC-3889F2D3FE4B}" dt="2025-06-23T17:48:18.228" v="365" actId="478"/>
          <ac:picMkLst>
            <pc:docMk/>
            <pc:sldMk cId="3252801996" sldId="302"/>
            <ac:picMk id="10" creationId="{66E72053-EDDB-A059-1F7B-30153A962953}"/>
          </ac:picMkLst>
        </pc:picChg>
        <pc:cxnChg chg="add mod">
          <ac:chgData name="Coursey, Austin C" userId="c17011ba-854a-4d7f-abde-fe28810b7ffc" providerId="ADAL" clId="{ED2B1EFD-2394-42C7-90BC-3889F2D3FE4B}" dt="2025-06-23T17:48:23.238" v="367" actId="1076"/>
          <ac:cxnSpMkLst>
            <pc:docMk/>
            <pc:sldMk cId="3252801996" sldId="302"/>
            <ac:cxnSpMk id="8" creationId="{36524163-994C-6EAE-8A8B-B55F5AB59B42}"/>
          </ac:cxnSpMkLst>
        </pc:cxnChg>
        <pc:cxnChg chg="del">
          <ac:chgData name="Coursey, Austin C" userId="c17011ba-854a-4d7f-abde-fe28810b7ffc" providerId="ADAL" clId="{ED2B1EFD-2394-42C7-90BC-3889F2D3FE4B}" dt="2025-06-23T17:48:18.228" v="365" actId="478"/>
          <ac:cxnSpMkLst>
            <pc:docMk/>
            <pc:sldMk cId="3252801996" sldId="302"/>
            <ac:cxnSpMk id="11" creationId="{55554F02-74B5-A0F0-FB5D-D495A46284F4}"/>
          </ac:cxnSpMkLst>
        </pc:cxnChg>
        <pc:cxnChg chg="del">
          <ac:chgData name="Coursey, Austin C" userId="c17011ba-854a-4d7f-abde-fe28810b7ffc" providerId="ADAL" clId="{ED2B1EFD-2394-42C7-90BC-3889F2D3FE4B}" dt="2025-06-23T17:48:18.228" v="365" actId="478"/>
          <ac:cxnSpMkLst>
            <pc:docMk/>
            <pc:sldMk cId="3252801996" sldId="302"/>
            <ac:cxnSpMk id="12" creationId="{798FFAB8-07E6-D9A5-A6C7-91B6A3CED23E}"/>
          </ac:cxnSpMkLst>
        </pc:cxnChg>
        <pc:cxnChg chg="del">
          <ac:chgData name="Coursey, Austin C" userId="c17011ba-854a-4d7f-abde-fe28810b7ffc" providerId="ADAL" clId="{ED2B1EFD-2394-42C7-90BC-3889F2D3FE4B}" dt="2025-06-23T17:48:18.228" v="365" actId="478"/>
          <ac:cxnSpMkLst>
            <pc:docMk/>
            <pc:sldMk cId="3252801996" sldId="302"/>
            <ac:cxnSpMk id="13" creationId="{4773A63C-EA63-7E7E-A96B-CF31EC504B8C}"/>
          </ac:cxnSpMkLst>
        </pc:cxnChg>
        <pc:cxnChg chg="add mod">
          <ac:chgData name="Coursey, Austin C" userId="c17011ba-854a-4d7f-abde-fe28810b7ffc" providerId="ADAL" clId="{ED2B1EFD-2394-42C7-90BC-3889F2D3FE4B}" dt="2025-06-23T17:48:23.238" v="367" actId="1076"/>
          <ac:cxnSpMkLst>
            <pc:docMk/>
            <pc:sldMk cId="3252801996" sldId="302"/>
            <ac:cxnSpMk id="17" creationId="{BA692F1E-4EFC-7D09-7505-AF535F62FF37}"/>
          </ac:cxnSpMkLst>
        </pc:cxnChg>
        <pc:cxnChg chg="add mod">
          <ac:chgData name="Coursey, Austin C" userId="c17011ba-854a-4d7f-abde-fe28810b7ffc" providerId="ADAL" clId="{ED2B1EFD-2394-42C7-90BC-3889F2D3FE4B}" dt="2025-06-23T17:48:23.238" v="367" actId="1076"/>
          <ac:cxnSpMkLst>
            <pc:docMk/>
            <pc:sldMk cId="3252801996" sldId="302"/>
            <ac:cxnSpMk id="18" creationId="{6C4DC3BD-FF5F-1593-65E2-5EDC65E7DE95}"/>
          </ac:cxnSpMkLst>
        </pc:cxnChg>
      </pc:sldChg>
      <pc:sldChg chg="addSp delSp modSp add mod ord">
        <pc:chgData name="Coursey, Austin C" userId="c17011ba-854a-4d7f-abde-fe28810b7ffc" providerId="ADAL" clId="{ED2B1EFD-2394-42C7-90BC-3889F2D3FE4B}" dt="2025-06-23T18:50:28.175" v="1965" actId="14100"/>
        <pc:sldMkLst>
          <pc:docMk/>
          <pc:sldMk cId="2862615474" sldId="303"/>
        </pc:sldMkLst>
        <pc:spChg chg="mod">
          <ac:chgData name="Coursey, Austin C" userId="c17011ba-854a-4d7f-abde-fe28810b7ffc" providerId="ADAL" clId="{ED2B1EFD-2394-42C7-90BC-3889F2D3FE4B}" dt="2025-06-23T17:51:54.332" v="420" actId="20577"/>
          <ac:spMkLst>
            <pc:docMk/>
            <pc:sldMk cId="2862615474" sldId="303"/>
            <ac:spMk id="2" creationId="{1A2D7F11-9968-A3C3-EAA4-C8D55BDDECF5}"/>
          </ac:spMkLst>
        </pc:spChg>
        <pc:spChg chg="del">
          <ac:chgData name="Coursey, Austin C" userId="c17011ba-854a-4d7f-abde-fe28810b7ffc" providerId="ADAL" clId="{ED2B1EFD-2394-42C7-90BC-3889F2D3FE4B}" dt="2025-06-23T17:52:02.803" v="422" actId="478"/>
          <ac:spMkLst>
            <pc:docMk/>
            <pc:sldMk cId="2862615474" sldId="303"/>
            <ac:spMk id="6" creationId="{616559E2-0E54-C3EF-BD28-A8DD591FB5F0}"/>
          </ac:spMkLst>
        </pc:spChg>
        <pc:spChg chg="add mod">
          <ac:chgData name="Coursey, Austin C" userId="c17011ba-854a-4d7f-abde-fe28810b7ffc" providerId="ADAL" clId="{ED2B1EFD-2394-42C7-90BC-3889F2D3FE4B}" dt="2025-06-23T17:52:54.981" v="429" actId="207"/>
          <ac:spMkLst>
            <pc:docMk/>
            <pc:sldMk cId="2862615474" sldId="303"/>
            <ac:spMk id="10" creationId="{B24FD37A-CDAC-93CA-4BDC-D424EC341CFE}"/>
          </ac:spMkLst>
        </pc:spChg>
        <pc:spChg chg="add mod">
          <ac:chgData name="Coursey, Austin C" userId="c17011ba-854a-4d7f-abde-fe28810b7ffc" providerId="ADAL" clId="{ED2B1EFD-2394-42C7-90BC-3889F2D3FE4B}" dt="2025-06-23T17:52:54.981" v="429" actId="207"/>
          <ac:spMkLst>
            <pc:docMk/>
            <pc:sldMk cId="2862615474" sldId="303"/>
            <ac:spMk id="11" creationId="{AEAC3695-ACFA-8267-24BF-817A77D13511}"/>
          </ac:spMkLst>
        </pc:spChg>
        <pc:spChg chg="add del mod">
          <ac:chgData name="Coursey, Austin C" userId="c17011ba-854a-4d7f-abde-fe28810b7ffc" providerId="ADAL" clId="{ED2B1EFD-2394-42C7-90BC-3889F2D3FE4B}" dt="2025-06-23T17:52:35.519" v="428" actId="208"/>
          <ac:spMkLst>
            <pc:docMk/>
            <pc:sldMk cId="2862615474" sldId="303"/>
            <ac:spMk id="12" creationId="{B0133C37-89BE-962C-41BF-7FD2A9F25552}"/>
          </ac:spMkLst>
        </pc:spChg>
        <pc:spChg chg="add mod">
          <ac:chgData name="Coursey, Austin C" userId="c17011ba-854a-4d7f-abde-fe28810b7ffc" providerId="ADAL" clId="{ED2B1EFD-2394-42C7-90BC-3889F2D3FE4B}" dt="2025-06-23T17:52:54.981" v="429" actId="207"/>
          <ac:spMkLst>
            <pc:docMk/>
            <pc:sldMk cId="2862615474" sldId="303"/>
            <ac:spMk id="13" creationId="{5F8AFD0D-A1FE-6ABA-BA79-582C932F2554}"/>
          </ac:spMkLst>
        </pc:spChg>
        <pc:spChg chg="add mod">
          <ac:chgData name="Coursey, Austin C" userId="c17011ba-854a-4d7f-abde-fe28810b7ffc" providerId="ADAL" clId="{ED2B1EFD-2394-42C7-90BC-3889F2D3FE4B}" dt="2025-06-23T18:50:28.175" v="1965" actId="14100"/>
          <ac:spMkLst>
            <pc:docMk/>
            <pc:sldMk cId="2862615474" sldId="303"/>
            <ac:spMk id="14" creationId="{AC8D3239-07AE-5C9A-BE78-8232E4DD8888}"/>
          </ac:spMkLst>
        </pc:spChg>
        <pc:spChg chg="del">
          <ac:chgData name="Coursey, Austin C" userId="c17011ba-854a-4d7f-abde-fe28810b7ffc" providerId="ADAL" clId="{ED2B1EFD-2394-42C7-90BC-3889F2D3FE4B}" dt="2025-06-23T17:52:00.081" v="421" actId="478"/>
          <ac:spMkLst>
            <pc:docMk/>
            <pc:sldMk cId="2862615474" sldId="303"/>
            <ac:spMk id="19" creationId="{34405F10-5959-A228-750F-649176467DD6}"/>
          </ac:spMkLst>
        </pc:spChg>
        <pc:spChg chg="del">
          <ac:chgData name="Coursey, Austin C" userId="c17011ba-854a-4d7f-abde-fe28810b7ffc" providerId="ADAL" clId="{ED2B1EFD-2394-42C7-90BC-3889F2D3FE4B}" dt="2025-06-23T17:52:00.081" v="421" actId="478"/>
          <ac:spMkLst>
            <pc:docMk/>
            <pc:sldMk cId="2862615474" sldId="303"/>
            <ac:spMk id="20" creationId="{8D63DB00-06A4-8595-B56E-C24989B073C3}"/>
          </ac:spMkLst>
        </pc:spChg>
        <pc:spChg chg="del">
          <ac:chgData name="Coursey, Austin C" userId="c17011ba-854a-4d7f-abde-fe28810b7ffc" providerId="ADAL" clId="{ED2B1EFD-2394-42C7-90BC-3889F2D3FE4B}" dt="2025-06-23T17:52:00.081" v="421" actId="478"/>
          <ac:spMkLst>
            <pc:docMk/>
            <pc:sldMk cId="2862615474" sldId="303"/>
            <ac:spMk id="21" creationId="{A9A2B970-3B80-10CE-C717-0B034BB001AC}"/>
          </ac:spMkLst>
        </pc:spChg>
        <pc:picChg chg="del">
          <ac:chgData name="Coursey, Austin C" userId="c17011ba-854a-4d7f-abde-fe28810b7ffc" providerId="ADAL" clId="{ED2B1EFD-2394-42C7-90BC-3889F2D3FE4B}" dt="2025-06-23T17:52:00.081" v="421" actId="478"/>
          <ac:picMkLst>
            <pc:docMk/>
            <pc:sldMk cId="2862615474" sldId="303"/>
            <ac:picMk id="7" creationId="{E650BD63-16F8-530E-F111-3C85A61B63B9}"/>
          </ac:picMkLst>
        </pc:picChg>
        <pc:picChg chg="add mod">
          <ac:chgData name="Coursey, Austin C" userId="c17011ba-854a-4d7f-abde-fe28810b7ffc" providerId="ADAL" clId="{ED2B1EFD-2394-42C7-90BC-3889F2D3FE4B}" dt="2025-06-23T17:52:12.426" v="424" actId="1076"/>
          <ac:picMkLst>
            <pc:docMk/>
            <pc:sldMk cId="2862615474" sldId="303"/>
            <ac:picMk id="9" creationId="{511B13EB-CF88-4D47-A58B-BDA69FABACC2}"/>
          </ac:picMkLst>
        </pc:picChg>
        <pc:cxnChg chg="del">
          <ac:chgData name="Coursey, Austin C" userId="c17011ba-854a-4d7f-abde-fe28810b7ffc" providerId="ADAL" clId="{ED2B1EFD-2394-42C7-90BC-3889F2D3FE4B}" dt="2025-06-23T17:52:00.081" v="421" actId="478"/>
          <ac:cxnSpMkLst>
            <pc:docMk/>
            <pc:sldMk cId="2862615474" sldId="303"/>
            <ac:cxnSpMk id="8" creationId="{FF797F55-7BA6-5FDA-3E74-F450C02647D1}"/>
          </ac:cxnSpMkLst>
        </pc:cxnChg>
        <pc:cxnChg chg="del">
          <ac:chgData name="Coursey, Austin C" userId="c17011ba-854a-4d7f-abde-fe28810b7ffc" providerId="ADAL" clId="{ED2B1EFD-2394-42C7-90BC-3889F2D3FE4B}" dt="2025-06-23T17:52:00.081" v="421" actId="478"/>
          <ac:cxnSpMkLst>
            <pc:docMk/>
            <pc:sldMk cId="2862615474" sldId="303"/>
            <ac:cxnSpMk id="17" creationId="{2CAE7E1A-A1CD-7C79-EE96-F6469B30D7F1}"/>
          </ac:cxnSpMkLst>
        </pc:cxnChg>
        <pc:cxnChg chg="del">
          <ac:chgData name="Coursey, Austin C" userId="c17011ba-854a-4d7f-abde-fe28810b7ffc" providerId="ADAL" clId="{ED2B1EFD-2394-42C7-90BC-3889F2D3FE4B}" dt="2025-06-23T17:52:00.081" v="421" actId="478"/>
          <ac:cxnSpMkLst>
            <pc:docMk/>
            <pc:sldMk cId="2862615474" sldId="303"/>
            <ac:cxnSpMk id="18" creationId="{BB9C9557-EFB5-3A5C-95D1-B5875780E376}"/>
          </ac:cxnSpMkLst>
        </pc:cxnChg>
      </pc:sldChg>
      <pc:sldChg chg="modSp add mod ord">
        <pc:chgData name="Coursey, Austin C" userId="c17011ba-854a-4d7f-abde-fe28810b7ffc" providerId="ADAL" clId="{ED2B1EFD-2394-42C7-90BC-3889F2D3FE4B}" dt="2025-06-23T17:58:17.170" v="598" actId="20577"/>
        <pc:sldMkLst>
          <pc:docMk/>
          <pc:sldMk cId="2730197269" sldId="304"/>
        </pc:sldMkLst>
        <pc:spChg chg="mod">
          <ac:chgData name="Coursey, Austin C" userId="c17011ba-854a-4d7f-abde-fe28810b7ffc" providerId="ADAL" clId="{ED2B1EFD-2394-42C7-90BC-3889F2D3FE4B}" dt="2025-06-23T17:58:17.170" v="598" actId="20577"/>
          <ac:spMkLst>
            <pc:docMk/>
            <pc:sldMk cId="2730197269" sldId="304"/>
            <ac:spMk id="2" creationId="{1F7A8BAC-30D8-3B5C-DDF4-875B1C8373DF}"/>
          </ac:spMkLst>
        </pc:spChg>
      </pc:sldChg>
      <pc:sldChg chg="addSp modSp add mod ord">
        <pc:chgData name="Coursey, Austin C" userId="c17011ba-854a-4d7f-abde-fe28810b7ffc" providerId="ADAL" clId="{ED2B1EFD-2394-42C7-90BC-3889F2D3FE4B}" dt="2025-06-23T18:12:45.038" v="1208" actId="1036"/>
        <pc:sldMkLst>
          <pc:docMk/>
          <pc:sldMk cId="3516186644" sldId="305"/>
        </pc:sldMkLst>
        <pc:spChg chg="mod">
          <ac:chgData name="Coursey, Austin C" userId="c17011ba-854a-4d7f-abde-fe28810b7ffc" providerId="ADAL" clId="{ED2B1EFD-2394-42C7-90BC-3889F2D3FE4B}" dt="2025-06-23T18:00:38.411" v="634" actId="20577"/>
          <ac:spMkLst>
            <pc:docMk/>
            <pc:sldMk cId="3516186644" sldId="305"/>
            <ac:spMk id="2" creationId="{5C47955C-8964-B9F2-D2B8-2776F4BDF93D}"/>
          </ac:spMkLst>
        </pc:spChg>
        <pc:spChg chg="mod">
          <ac:chgData name="Coursey, Austin C" userId="c17011ba-854a-4d7f-abde-fe28810b7ffc" providerId="ADAL" clId="{ED2B1EFD-2394-42C7-90BC-3889F2D3FE4B}" dt="2025-06-23T18:11:24.460" v="1165" actId="14100"/>
          <ac:spMkLst>
            <pc:docMk/>
            <pc:sldMk cId="3516186644" sldId="305"/>
            <ac:spMk id="6" creationId="{C500BF23-B60B-E271-A0CA-29D423845906}"/>
          </ac:spMkLst>
        </pc:spChg>
        <pc:spChg chg="add mod">
          <ac:chgData name="Coursey, Austin C" userId="c17011ba-854a-4d7f-abde-fe28810b7ffc" providerId="ADAL" clId="{ED2B1EFD-2394-42C7-90BC-3889F2D3FE4B}" dt="2025-06-23T18:08:32.722" v="1150"/>
          <ac:spMkLst>
            <pc:docMk/>
            <pc:sldMk cId="3516186644" sldId="305"/>
            <ac:spMk id="7" creationId="{25CFA283-EDD7-0FB0-D370-9A214C6F7FF1}"/>
          </ac:spMkLst>
        </pc:spChg>
        <pc:spChg chg="add mod">
          <ac:chgData name="Coursey, Austin C" userId="c17011ba-854a-4d7f-abde-fe28810b7ffc" providerId="ADAL" clId="{ED2B1EFD-2394-42C7-90BC-3889F2D3FE4B}" dt="2025-06-23T18:12:45.038" v="1208" actId="1036"/>
          <ac:spMkLst>
            <pc:docMk/>
            <pc:sldMk cId="3516186644" sldId="305"/>
            <ac:spMk id="9" creationId="{98EDFFBC-A7B4-B37B-825B-61D1F8332BDD}"/>
          </ac:spMkLst>
        </pc:spChg>
      </pc:sldChg>
      <pc:sldChg chg="modSp add mod ord">
        <pc:chgData name="Coursey, Austin C" userId="c17011ba-854a-4d7f-abde-fe28810b7ffc" providerId="ADAL" clId="{ED2B1EFD-2394-42C7-90BC-3889F2D3FE4B}" dt="2025-06-23T18:02:45.814" v="914" actId="20577"/>
        <pc:sldMkLst>
          <pc:docMk/>
          <pc:sldMk cId="4070364313" sldId="306"/>
        </pc:sldMkLst>
        <pc:spChg chg="mod">
          <ac:chgData name="Coursey, Austin C" userId="c17011ba-854a-4d7f-abde-fe28810b7ffc" providerId="ADAL" clId="{ED2B1EFD-2394-42C7-90BC-3889F2D3FE4B}" dt="2025-06-23T18:02:45.814" v="914" actId="20577"/>
          <ac:spMkLst>
            <pc:docMk/>
            <pc:sldMk cId="4070364313" sldId="306"/>
            <ac:spMk id="2" creationId="{8D958712-0249-E42A-2D04-19612F09E900}"/>
          </ac:spMkLst>
        </pc:spChg>
      </pc:sldChg>
      <pc:sldChg chg="modSp add mod ord">
        <pc:chgData name="Coursey, Austin C" userId="c17011ba-854a-4d7f-abde-fe28810b7ffc" providerId="ADAL" clId="{ED2B1EFD-2394-42C7-90BC-3889F2D3FE4B}" dt="2025-06-23T18:06:19.246" v="1133" actId="20577"/>
        <pc:sldMkLst>
          <pc:docMk/>
          <pc:sldMk cId="3311427188" sldId="307"/>
        </pc:sldMkLst>
        <pc:spChg chg="mod">
          <ac:chgData name="Coursey, Austin C" userId="c17011ba-854a-4d7f-abde-fe28810b7ffc" providerId="ADAL" clId="{ED2B1EFD-2394-42C7-90BC-3889F2D3FE4B}" dt="2025-06-23T18:06:19.246" v="1133" actId="20577"/>
          <ac:spMkLst>
            <pc:docMk/>
            <pc:sldMk cId="3311427188" sldId="307"/>
            <ac:spMk id="2" creationId="{5D1E7E80-1505-3E81-CDED-12DDDFDACCA6}"/>
          </ac:spMkLst>
        </pc:spChg>
      </pc:sldChg>
      <pc:sldChg chg="modSp add mod">
        <pc:chgData name="Coursey, Austin C" userId="c17011ba-854a-4d7f-abde-fe28810b7ffc" providerId="ADAL" clId="{ED2B1EFD-2394-42C7-90BC-3889F2D3FE4B}" dt="2025-06-23T18:06:29.995" v="1144" actId="20577"/>
        <pc:sldMkLst>
          <pc:docMk/>
          <pc:sldMk cId="3389179050" sldId="308"/>
        </pc:sldMkLst>
        <pc:spChg chg="mod">
          <ac:chgData name="Coursey, Austin C" userId="c17011ba-854a-4d7f-abde-fe28810b7ffc" providerId="ADAL" clId="{ED2B1EFD-2394-42C7-90BC-3889F2D3FE4B}" dt="2025-06-23T18:06:29.995" v="1144" actId="20577"/>
          <ac:spMkLst>
            <pc:docMk/>
            <pc:sldMk cId="3389179050" sldId="308"/>
            <ac:spMk id="2" creationId="{528CD095-4213-2873-6FC2-0E1BAA572357}"/>
          </ac:spMkLst>
        </pc:spChg>
      </pc:sldChg>
      <pc:sldChg chg="addSp delSp modSp add mod setBg">
        <pc:chgData name="Coursey, Austin C" userId="c17011ba-854a-4d7f-abde-fe28810b7ffc" providerId="ADAL" clId="{ED2B1EFD-2394-42C7-90BC-3889F2D3FE4B}" dt="2025-06-23T18:15:09.373" v="1275" actId="20577"/>
        <pc:sldMkLst>
          <pc:docMk/>
          <pc:sldMk cId="3053384101" sldId="309"/>
        </pc:sldMkLst>
        <pc:spChg chg="mod">
          <ac:chgData name="Coursey, Austin C" userId="c17011ba-854a-4d7f-abde-fe28810b7ffc" providerId="ADAL" clId="{ED2B1EFD-2394-42C7-90BC-3889F2D3FE4B}" dt="2025-06-23T18:13:54.935" v="1217" actId="20577"/>
          <ac:spMkLst>
            <pc:docMk/>
            <pc:sldMk cId="3053384101" sldId="309"/>
            <ac:spMk id="2" creationId="{721B1C1E-9160-EBB6-B636-4500217ECA5D}"/>
          </ac:spMkLst>
        </pc:spChg>
        <pc:spChg chg="del mod">
          <ac:chgData name="Coursey, Austin C" userId="c17011ba-854a-4d7f-abde-fe28810b7ffc" providerId="ADAL" clId="{ED2B1EFD-2394-42C7-90BC-3889F2D3FE4B}" dt="2025-06-23T18:14:35.908" v="1222" actId="478"/>
          <ac:spMkLst>
            <pc:docMk/>
            <pc:sldMk cId="3053384101" sldId="309"/>
            <ac:spMk id="6" creationId="{1A028C0A-AA1D-EC74-206F-2A4CBA2E4B17}"/>
          </ac:spMkLst>
        </pc:spChg>
        <pc:spChg chg="add mod">
          <ac:chgData name="Coursey, Austin C" userId="c17011ba-854a-4d7f-abde-fe28810b7ffc" providerId="ADAL" clId="{ED2B1EFD-2394-42C7-90BC-3889F2D3FE4B}" dt="2025-06-23T18:15:09.373" v="1275" actId="20577"/>
          <ac:spMkLst>
            <pc:docMk/>
            <pc:sldMk cId="3053384101" sldId="309"/>
            <ac:spMk id="7" creationId="{FD7505C1-1531-7BCA-1004-4350AFFEA0CE}"/>
          </ac:spMkLst>
        </pc:spChg>
        <pc:spChg chg="del mod">
          <ac:chgData name="Coursey, Austin C" userId="c17011ba-854a-4d7f-abde-fe28810b7ffc" providerId="ADAL" clId="{ED2B1EFD-2394-42C7-90BC-3889F2D3FE4B}" dt="2025-06-23T18:14:02.006" v="1220" actId="478"/>
          <ac:spMkLst>
            <pc:docMk/>
            <pc:sldMk cId="3053384101" sldId="309"/>
            <ac:spMk id="9" creationId="{1F917A52-ED1C-D81A-A2F8-739DC08D9910}"/>
          </ac:spMkLst>
        </pc:spChg>
        <pc:picChg chg="add mod">
          <ac:chgData name="Coursey, Austin C" userId="c17011ba-854a-4d7f-abde-fe28810b7ffc" providerId="ADAL" clId="{ED2B1EFD-2394-42C7-90BC-3889F2D3FE4B}" dt="2025-06-23T18:14:36.330" v="1223"/>
          <ac:picMkLst>
            <pc:docMk/>
            <pc:sldMk cId="3053384101" sldId="309"/>
            <ac:picMk id="8" creationId="{A1344548-DDAD-EDD0-EC02-937374628FFE}"/>
          </ac:picMkLst>
        </pc:picChg>
      </pc:sldChg>
      <pc:sldChg chg="addSp delSp modSp add mod ord">
        <pc:chgData name="Coursey, Austin C" userId="c17011ba-854a-4d7f-abde-fe28810b7ffc" providerId="ADAL" clId="{ED2B1EFD-2394-42C7-90BC-3889F2D3FE4B}" dt="2025-06-23T18:51:36.845" v="1973" actId="20577"/>
        <pc:sldMkLst>
          <pc:docMk/>
          <pc:sldMk cId="103863804" sldId="310"/>
        </pc:sldMkLst>
        <pc:spChg chg="mod">
          <ac:chgData name="Coursey, Austin C" userId="c17011ba-854a-4d7f-abde-fe28810b7ffc" providerId="ADAL" clId="{ED2B1EFD-2394-42C7-90BC-3889F2D3FE4B}" dt="2025-06-23T18:21:43.842" v="1290" actId="20577"/>
          <ac:spMkLst>
            <pc:docMk/>
            <pc:sldMk cId="103863804" sldId="310"/>
            <ac:spMk id="2" creationId="{072FC24E-08E8-768C-0F28-8D246DDAE223}"/>
          </ac:spMkLst>
        </pc:spChg>
        <pc:spChg chg="del">
          <ac:chgData name="Coursey, Austin C" userId="c17011ba-854a-4d7f-abde-fe28810b7ffc" providerId="ADAL" clId="{ED2B1EFD-2394-42C7-90BC-3889F2D3FE4B}" dt="2025-06-23T18:22:14.034" v="1291" actId="478"/>
          <ac:spMkLst>
            <pc:docMk/>
            <pc:sldMk cId="103863804" sldId="310"/>
            <ac:spMk id="6" creationId="{8CA90D9A-5732-9135-C244-1DDBF2A89CDB}"/>
          </ac:spMkLst>
        </pc:spChg>
        <pc:spChg chg="add del mod">
          <ac:chgData name="Coursey, Austin C" userId="c17011ba-854a-4d7f-abde-fe28810b7ffc" providerId="ADAL" clId="{ED2B1EFD-2394-42C7-90BC-3889F2D3FE4B}" dt="2025-06-23T18:22:19.608" v="1293" actId="478"/>
          <ac:spMkLst>
            <pc:docMk/>
            <pc:sldMk cId="103863804" sldId="310"/>
            <ac:spMk id="8" creationId="{80A18C5F-A9B5-541E-E137-C84EE0706A22}"/>
          </ac:spMkLst>
        </pc:spChg>
        <pc:spChg chg="del">
          <ac:chgData name="Coursey, Austin C" userId="c17011ba-854a-4d7f-abde-fe28810b7ffc" providerId="ADAL" clId="{ED2B1EFD-2394-42C7-90BC-3889F2D3FE4B}" dt="2025-06-23T18:22:16.887" v="1292" actId="478"/>
          <ac:spMkLst>
            <pc:docMk/>
            <pc:sldMk cId="103863804" sldId="310"/>
            <ac:spMk id="9" creationId="{8199DF2B-5A12-C7CD-BF87-73F309092F70}"/>
          </ac:spMkLst>
        </pc:spChg>
        <pc:spChg chg="add mod">
          <ac:chgData name="Coursey, Austin C" userId="c17011ba-854a-4d7f-abde-fe28810b7ffc" providerId="ADAL" clId="{ED2B1EFD-2394-42C7-90BC-3889F2D3FE4B}" dt="2025-06-23T18:51:36.845" v="1973" actId="20577"/>
          <ac:spMkLst>
            <pc:docMk/>
            <pc:sldMk cId="103863804" sldId="310"/>
            <ac:spMk id="11" creationId="{CA67299C-336E-BB6D-790E-32AA2D081BC2}"/>
          </ac:spMkLst>
        </pc:spChg>
        <pc:picChg chg="add mod">
          <ac:chgData name="Coursey, Austin C" userId="c17011ba-854a-4d7f-abde-fe28810b7ffc" providerId="ADAL" clId="{ED2B1EFD-2394-42C7-90BC-3889F2D3FE4B}" dt="2025-06-23T18:22:35.839" v="1296" actId="14861"/>
          <ac:picMkLst>
            <pc:docMk/>
            <pc:sldMk cId="103863804" sldId="310"/>
            <ac:picMk id="10" creationId="{27F30178-5CF3-5876-F983-51581D7F58C1}"/>
          </ac:picMkLst>
        </pc:picChg>
      </pc:sldChg>
      <pc:sldChg chg="addSp delSp modSp add mod ord">
        <pc:chgData name="Coursey, Austin C" userId="c17011ba-854a-4d7f-abde-fe28810b7ffc" providerId="ADAL" clId="{ED2B1EFD-2394-42C7-90BC-3889F2D3FE4B}" dt="2025-06-23T18:44:48.336" v="1848" actId="2711"/>
        <pc:sldMkLst>
          <pc:docMk/>
          <pc:sldMk cId="66032192" sldId="311"/>
        </pc:sldMkLst>
        <pc:spChg chg="mod">
          <ac:chgData name="Coursey, Austin C" userId="c17011ba-854a-4d7f-abde-fe28810b7ffc" providerId="ADAL" clId="{ED2B1EFD-2394-42C7-90BC-3889F2D3FE4B}" dt="2025-06-23T18:23:48.657" v="1327" actId="20577"/>
          <ac:spMkLst>
            <pc:docMk/>
            <pc:sldMk cId="66032192" sldId="311"/>
            <ac:spMk id="2" creationId="{D2321559-DF34-9E17-2D47-DEBD6975FEF7}"/>
          </ac:spMkLst>
        </pc:spChg>
        <pc:spChg chg="add mod">
          <ac:chgData name="Coursey, Austin C" userId="c17011ba-854a-4d7f-abde-fe28810b7ffc" providerId="ADAL" clId="{ED2B1EFD-2394-42C7-90BC-3889F2D3FE4B}" dt="2025-06-23T18:24:01.639" v="1330"/>
          <ac:spMkLst>
            <pc:docMk/>
            <pc:sldMk cId="66032192" sldId="311"/>
            <ac:spMk id="8" creationId="{5478E73F-5C3E-0A1E-A12A-2FABAE6B0A3B}"/>
          </ac:spMkLst>
        </pc:spChg>
        <pc:spChg chg="add mod">
          <ac:chgData name="Coursey, Austin C" userId="c17011ba-854a-4d7f-abde-fe28810b7ffc" providerId="ADAL" clId="{ED2B1EFD-2394-42C7-90BC-3889F2D3FE4B}" dt="2025-06-23T18:24:01.639" v="1330"/>
          <ac:spMkLst>
            <pc:docMk/>
            <pc:sldMk cId="66032192" sldId="311"/>
            <ac:spMk id="9" creationId="{D8E8E4EA-DA9C-FF1A-3376-2FE2417102C2}"/>
          </ac:spMkLst>
        </pc:spChg>
        <pc:spChg chg="del">
          <ac:chgData name="Coursey, Austin C" userId="c17011ba-854a-4d7f-abde-fe28810b7ffc" providerId="ADAL" clId="{ED2B1EFD-2394-42C7-90BC-3889F2D3FE4B}" dt="2025-06-23T18:23:52.300" v="1329" actId="478"/>
          <ac:spMkLst>
            <pc:docMk/>
            <pc:sldMk cId="66032192" sldId="311"/>
            <ac:spMk id="11" creationId="{E5186DC7-5EE2-B7B2-7318-BDEC0608AA59}"/>
          </ac:spMkLst>
        </pc:spChg>
        <pc:spChg chg="add mod">
          <ac:chgData name="Coursey, Austin C" userId="c17011ba-854a-4d7f-abde-fe28810b7ffc" providerId="ADAL" clId="{ED2B1EFD-2394-42C7-90BC-3889F2D3FE4B}" dt="2025-06-23T18:44:43.446" v="1847" actId="2711"/>
          <ac:spMkLst>
            <pc:docMk/>
            <pc:sldMk cId="66032192" sldId="311"/>
            <ac:spMk id="12" creationId="{15CF376E-AFFF-ADEE-D33F-F6E7380F8A1F}"/>
          </ac:spMkLst>
        </pc:spChg>
        <pc:spChg chg="add mod">
          <ac:chgData name="Coursey, Austin C" userId="c17011ba-854a-4d7f-abde-fe28810b7ffc" providerId="ADAL" clId="{ED2B1EFD-2394-42C7-90BC-3889F2D3FE4B}" dt="2025-06-23T18:44:48.336" v="1848" actId="2711"/>
          <ac:spMkLst>
            <pc:docMk/>
            <pc:sldMk cId="66032192" sldId="311"/>
            <ac:spMk id="13" creationId="{293E64C5-D53C-87E1-A11B-A1C48FCA3F9D}"/>
          </ac:spMkLst>
        </pc:spChg>
        <pc:picChg chg="add mod">
          <ac:chgData name="Coursey, Austin C" userId="c17011ba-854a-4d7f-abde-fe28810b7ffc" providerId="ADAL" clId="{ED2B1EFD-2394-42C7-90BC-3889F2D3FE4B}" dt="2025-06-23T18:24:11.236" v="1331" actId="14861"/>
          <ac:picMkLst>
            <pc:docMk/>
            <pc:sldMk cId="66032192" sldId="311"/>
            <ac:picMk id="6" creationId="{5E1B6497-F500-D010-0AD7-1418DF346B47}"/>
          </ac:picMkLst>
        </pc:picChg>
        <pc:picChg chg="add mod">
          <ac:chgData name="Coursey, Austin C" userId="c17011ba-854a-4d7f-abde-fe28810b7ffc" providerId="ADAL" clId="{ED2B1EFD-2394-42C7-90BC-3889F2D3FE4B}" dt="2025-06-23T18:24:11.236" v="1331" actId="14861"/>
          <ac:picMkLst>
            <pc:docMk/>
            <pc:sldMk cId="66032192" sldId="311"/>
            <ac:picMk id="7" creationId="{ACC64D30-01E8-197D-EED4-46192683BA68}"/>
          </ac:picMkLst>
        </pc:picChg>
        <pc:picChg chg="del">
          <ac:chgData name="Coursey, Austin C" userId="c17011ba-854a-4d7f-abde-fe28810b7ffc" providerId="ADAL" clId="{ED2B1EFD-2394-42C7-90BC-3889F2D3FE4B}" dt="2025-06-23T18:23:50.610" v="1328" actId="478"/>
          <ac:picMkLst>
            <pc:docMk/>
            <pc:sldMk cId="66032192" sldId="311"/>
            <ac:picMk id="10" creationId="{D82355F6-61C8-4581-CCB7-DC707000E479}"/>
          </ac:picMkLst>
        </pc:picChg>
      </pc:sldChg>
      <pc:sldChg chg="addSp delSp modSp add mod">
        <pc:chgData name="Coursey, Austin C" userId="c17011ba-854a-4d7f-abde-fe28810b7ffc" providerId="ADAL" clId="{ED2B1EFD-2394-42C7-90BC-3889F2D3FE4B}" dt="2025-06-23T18:45:12.602" v="1873" actId="14100"/>
        <pc:sldMkLst>
          <pc:docMk/>
          <pc:sldMk cId="4129143235" sldId="312"/>
        </pc:sldMkLst>
        <pc:spChg chg="mod">
          <ac:chgData name="Coursey, Austin C" userId="c17011ba-854a-4d7f-abde-fe28810b7ffc" providerId="ADAL" clId="{ED2B1EFD-2394-42C7-90BC-3889F2D3FE4B}" dt="2025-06-23T18:25:26.169" v="1342" actId="20577"/>
          <ac:spMkLst>
            <pc:docMk/>
            <pc:sldMk cId="4129143235" sldId="312"/>
            <ac:spMk id="2" creationId="{AB2F86CF-74FA-7550-FE16-14224E7E7D38}"/>
          </ac:spMkLst>
        </pc:spChg>
        <pc:spChg chg="del">
          <ac:chgData name="Coursey, Austin C" userId="c17011ba-854a-4d7f-abde-fe28810b7ffc" providerId="ADAL" clId="{ED2B1EFD-2394-42C7-90BC-3889F2D3FE4B}" dt="2025-06-23T18:25:41.249" v="1343" actId="478"/>
          <ac:spMkLst>
            <pc:docMk/>
            <pc:sldMk cId="4129143235" sldId="312"/>
            <ac:spMk id="8" creationId="{E630EC60-5604-7D89-31EC-25DB9E0B76F9}"/>
          </ac:spMkLst>
        </pc:spChg>
        <pc:spChg chg="del">
          <ac:chgData name="Coursey, Austin C" userId="c17011ba-854a-4d7f-abde-fe28810b7ffc" providerId="ADAL" clId="{ED2B1EFD-2394-42C7-90BC-3889F2D3FE4B}" dt="2025-06-23T18:25:41.249" v="1343" actId="478"/>
          <ac:spMkLst>
            <pc:docMk/>
            <pc:sldMk cId="4129143235" sldId="312"/>
            <ac:spMk id="9" creationId="{4BDA3FEF-3A87-381F-BC18-585DD1E06735}"/>
          </ac:spMkLst>
        </pc:spChg>
        <pc:spChg chg="del">
          <ac:chgData name="Coursey, Austin C" userId="c17011ba-854a-4d7f-abde-fe28810b7ffc" providerId="ADAL" clId="{ED2B1EFD-2394-42C7-90BC-3889F2D3FE4B}" dt="2025-06-23T18:25:45.996" v="1346" actId="478"/>
          <ac:spMkLst>
            <pc:docMk/>
            <pc:sldMk cId="4129143235" sldId="312"/>
            <ac:spMk id="12" creationId="{78DDCFE9-0562-48E2-F20C-7C96E7381EE0}"/>
          </ac:spMkLst>
        </pc:spChg>
        <pc:spChg chg="del mod">
          <ac:chgData name="Coursey, Austin C" userId="c17011ba-854a-4d7f-abde-fe28810b7ffc" providerId="ADAL" clId="{ED2B1EFD-2394-42C7-90BC-3889F2D3FE4B}" dt="2025-06-23T18:25:44.807" v="1345" actId="478"/>
          <ac:spMkLst>
            <pc:docMk/>
            <pc:sldMk cId="4129143235" sldId="312"/>
            <ac:spMk id="13" creationId="{C08E0841-80D5-C1B9-F3AD-A95A4B37055D}"/>
          </ac:spMkLst>
        </pc:spChg>
        <pc:spChg chg="add mod">
          <ac:chgData name="Coursey, Austin C" userId="c17011ba-854a-4d7f-abde-fe28810b7ffc" providerId="ADAL" clId="{ED2B1EFD-2394-42C7-90BC-3889F2D3FE4B}" dt="2025-06-23T18:45:04.552" v="1871" actId="1037"/>
          <ac:spMkLst>
            <pc:docMk/>
            <pc:sldMk cId="4129143235" sldId="312"/>
            <ac:spMk id="14" creationId="{4FD6DA84-0C88-0E73-0A76-C9A602A3485C}"/>
          </ac:spMkLst>
        </pc:spChg>
        <pc:spChg chg="add mod">
          <ac:chgData name="Coursey, Austin C" userId="c17011ba-854a-4d7f-abde-fe28810b7ffc" providerId="ADAL" clId="{ED2B1EFD-2394-42C7-90BC-3889F2D3FE4B}" dt="2025-06-23T18:45:12.602" v="1873" actId="14100"/>
          <ac:spMkLst>
            <pc:docMk/>
            <pc:sldMk cId="4129143235" sldId="312"/>
            <ac:spMk id="15" creationId="{0A306CC1-BDA6-2817-96F5-46EB39433D80}"/>
          </ac:spMkLst>
        </pc:spChg>
        <pc:picChg chg="del">
          <ac:chgData name="Coursey, Austin C" userId="c17011ba-854a-4d7f-abde-fe28810b7ffc" providerId="ADAL" clId="{ED2B1EFD-2394-42C7-90BC-3889F2D3FE4B}" dt="2025-06-23T18:25:41.249" v="1343" actId="478"/>
          <ac:picMkLst>
            <pc:docMk/>
            <pc:sldMk cId="4129143235" sldId="312"/>
            <ac:picMk id="6" creationId="{549679E0-2B72-E70A-D655-8EB551ECB412}"/>
          </ac:picMkLst>
        </pc:picChg>
        <pc:picChg chg="del">
          <ac:chgData name="Coursey, Austin C" userId="c17011ba-854a-4d7f-abde-fe28810b7ffc" providerId="ADAL" clId="{ED2B1EFD-2394-42C7-90BC-3889F2D3FE4B}" dt="2025-06-23T18:25:41.249" v="1343" actId="478"/>
          <ac:picMkLst>
            <pc:docMk/>
            <pc:sldMk cId="4129143235" sldId="312"/>
            <ac:picMk id="7" creationId="{9230EC9D-18FD-C8E5-BF27-EC7399AFDB42}"/>
          </ac:picMkLst>
        </pc:picChg>
        <pc:picChg chg="add mod">
          <ac:chgData name="Coursey, Austin C" userId="c17011ba-854a-4d7f-abde-fe28810b7ffc" providerId="ADAL" clId="{ED2B1EFD-2394-42C7-90BC-3889F2D3FE4B}" dt="2025-06-23T18:25:57.593" v="1349" actId="14861"/>
          <ac:picMkLst>
            <pc:docMk/>
            <pc:sldMk cId="4129143235" sldId="312"/>
            <ac:picMk id="10" creationId="{8B785ABE-2E57-C377-FAFE-234D561833DB}"/>
          </ac:picMkLst>
        </pc:picChg>
        <pc:picChg chg="add mod">
          <ac:chgData name="Coursey, Austin C" userId="c17011ba-854a-4d7f-abde-fe28810b7ffc" providerId="ADAL" clId="{ED2B1EFD-2394-42C7-90BC-3889F2D3FE4B}" dt="2025-06-23T18:25:57.593" v="1349" actId="14861"/>
          <ac:picMkLst>
            <pc:docMk/>
            <pc:sldMk cId="4129143235" sldId="312"/>
            <ac:picMk id="11" creationId="{CAA8490C-FA27-3C65-A56B-A4561B1BBACA}"/>
          </ac:picMkLst>
        </pc:picChg>
      </pc:sldChg>
      <pc:sldChg chg="addSp delSp modSp add mod setBg">
        <pc:chgData name="Coursey, Austin C" userId="c17011ba-854a-4d7f-abde-fe28810b7ffc" providerId="ADAL" clId="{ED2B1EFD-2394-42C7-90BC-3889F2D3FE4B}" dt="2025-06-23T18:27:15.017" v="1369"/>
        <pc:sldMkLst>
          <pc:docMk/>
          <pc:sldMk cId="498704526" sldId="313"/>
        </pc:sldMkLst>
        <pc:spChg chg="mod">
          <ac:chgData name="Coursey, Austin C" userId="c17011ba-854a-4d7f-abde-fe28810b7ffc" providerId="ADAL" clId="{ED2B1EFD-2394-42C7-90BC-3889F2D3FE4B}" dt="2025-06-23T18:26:39.343" v="1359" actId="20577"/>
          <ac:spMkLst>
            <pc:docMk/>
            <pc:sldMk cId="498704526" sldId="313"/>
            <ac:spMk id="2" creationId="{A4D29271-1E40-5D80-DA9C-903384C281A6}"/>
          </ac:spMkLst>
        </pc:spChg>
        <pc:spChg chg="del">
          <ac:chgData name="Coursey, Austin C" userId="c17011ba-854a-4d7f-abde-fe28810b7ffc" providerId="ADAL" clId="{ED2B1EFD-2394-42C7-90BC-3889F2D3FE4B}" dt="2025-06-23T18:26:43.462" v="1361" actId="478"/>
          <ac:spMkLst>
            <pc:docMk/>
            <pc:sldMk cId="498704526" sldId="313"/>
            <ac:spMk id="14" creationId="{67EDC58D-1614-E63F-6111-A751B13FB0C4}"/>
          </ac:spMkLst>
        </pc:spChg>
        <pc:spChg chg="del">
          <ac:chgData name="Coursey, Austin C" userId="c17011ba-854a-4d7f-abde-fe28810b7ffc" providerId="ADAL" clId="{ED2B1EFD-2394-42C7-90BC-3889F2D3FE4B}" dt="2025-06-23T18:26:44.917" v="1362" actId="478"/>
          <ac:spMkLst>
            <pc:docMk/>
            <pc:sldMk cId="498704526" sldId="313"/>
            <ac:spMk id="15" creationId="{4D6FD66D-FA69-57F5-2E5D-C8BFBDBA585B}"/>
          </ac:spMkLst>
        </pc:spChg>
        <pc:picChg chg="add mod">
          <ac:chgData name="Coursey, Austin C" userId="c17011ba-854a-4d7f-abde-fe28810b7ffc" providerId="ADAL" clId="{ED2B1EFD-2394-42C7-90BC-3889F2D3FE4B}" dt="2025-06-23T18:27:05.508" v="1368" actId="1362"/>
          <ac:picMkLst>
            <pc:docMk/>
            <pc:sldMk cId="498704526" sldId="313"/>
            <ac:picMk id="6" creationId="{D808C530-8ECA-2921-6793-19525A0E574F}"/>
          </ac:picMkLst>
        </pc:picChg>
        <pc:picChg chg="del">
          <ac:chgData name="Coursey, Austin C" userId="c17011ba-854a-4d7f-abde-fe28810b7ffc" providerId="ADAL" clId="{ED2B1EFD-2394-42C7-90BC-3889F2D3FE4B}" dt="2025-06-23T18:26:41.147" v="1360" actId="478"/>
          <ac:picMkLst>
            <pc:docMk/>
            <pc:sldMk cId="498704526" sldId="313"/>
            <ac:picMk id="10" creationId="{3CE57514-4E33-10C0-431C-EA50E705A773}"/>
          </ac:picMkLst>
        </pc:picChg>
        <pc:picChg chg="del">
          <ac:chgData name="Coursey, Austin C" userId="c17011ba-854a-4d7f-abde-fe28810b7ffc" providerId="ADAL" clId="{ED2B1EFD-2394-42C7-90BC-3889F2D3FE4B}" dt="2025-06-23T18:26:45.371" v="1363" actId="478"/>
          <ac:picMkLst>
            <pc:docMk/>
            <pc:sldMk cId="498704526" sldId="313"/>
            <ac:picMk id="11" creationId="{453D323B-7671-25ED-ECC4-1800CE37D0DE}"/>
          </ac:picMkLst>
        </pc:picChg>
      </pc:sldChg>
      <pc:sldChg chg="addSp delSp modSp add mod ord">
        <pc:chgData name="Coursey, Austin C" userId="c17011ba-854a-4d7f-abde-fe28810b7ffc" providerId="ADAL" clId="{ED2B1EFD-2394-42C7-90BC-3889F2D3FE4B}" dt="2025-06-23T18:45:33.447" v="1904" actId="1037"/>
        <pc:sldMkLst>
          <pc:docMk/>
          <pc:sldMk cId="3614607829" sldId="314"/>
        </pc:sldMkLst>
        <pc:spChg chg="mod">
          <ac:chgData name="Coursey, Austin C" userId="c17011ba-854a-4d7f-abde-fe28810b7ffc" providerId="ADAL" clId="{ED2B1EFD-2394-42C7-90BC-3889F2D3FE4B}" dt="2025-06-23T18:28:02.390" v="1377" actId="20577"/>
          <ac:spMkLst>
            <pc:docMk/>
            <pc:sldMk cId="3614607829" sldId="314"/>
            <ac:spMk id="2" creationId="{22B2F31E-49AC-E3CD-A98E-5698145A71F2}"/>
          </ac:spMkLst>
        </pc:spChg>
        <pc:spChg chg="del">
          <ac:chgData name="Coursey, Austin C" userId="c17011ba-854a-4d7f-abde-fe28810b7ffc" providerId="ADAL" clId="{ED2B1EFD-2394-42C7-90BC-3889F2D3FE4B}" dt="2025-06-23T18:28:24.598" v="1380" actId="478"/>
          <ac:spMkLst>
            <pc:docMk/>
            <pc:sldMk cId="3614607829" sldId="314"/>
            <ac:spMk id="8" creationId="{84A0031D-2542-5649-2300-4247C3ECBD02}"/>
          </ac:spMkLst>
        </pc:spChg>
        <pc:spChg chg="del">
          <ac:chgData name="Coursey, Austin C" userId="c17011ba-854a-4d7f-abde-fe28810b7ffc" providerId="ADAL" clId="{ED2B1EFD-2394-42C7-90BC-3889F2D3FE4B}" dt="2025-06-23T18:28:23.110" v="1379" actId="478"/>
          <ac:spMkLst>
            <pc:docMk/>
            <pc:sldMk cId="3614607829" sldId="314"/>
            <ac:spMk id="9" creationId="{BB8A6B43-9600-F40E-344F-60006753AE04}"/>
          </ac:spMkLst>
        </pc:spChg>
        <pc:spChg chg="del">
          <ac:chgData name="Coursey, Austin C" userId="c17011ba-854a-4d7f-abde-fe28810b7ffc" providerId="ADAL" clId="{ED2B1EFD-2394-42C7-90BC-3889F2D3FE4B}" dt="2025-06-23T18:28:21.248" v="1378" actId="478"/>
          <ac:spMkLst>
            <pc:docMk/>
            <pc:sldMk cId="3614607829" sldId="314"/>
            <ac:spMk id="12" creationId="{3481114F-7687-DA3B-8BE9-140BFFC32506}"/>
          </ac:spMkLst>
        </pc:spChg>
        <pc:spChg chg="del">
          <ac:chgData name="Coursey, Austin C" userId="c17011ba-854a-4d7f-abde-fe28810b7ffc" providerId="ADAL" clId="{ED2B1EFD-2394-42C7-90BC-3889F2D3FE4B}" dt="2025-06-23T18:28:21.248" v="1378" actId="478"/>
          <ac:spMkLst>
            <pc:docMk/>
            <pc:sldMk cId="3614607829" sldId="314"/>
            <ac:spMk id="13" creationId="{B073BD37-34A7-B2B1-02ED-5A3AF70F97AC}"/>
          </ac:spMkLst>
        </pc:spChg>
        <pc:spChg chg="add mod">
          <ac:chgData name="Coursey, Austin C" userId="c17011ba-854a-4d7f-abde-fe28810b7ffc" providerId="ADAL" clId="{ED2B1EFD-2394-42C7-90BC-3889F2D3FE4B}" dt="2025-06-23T18:28:28.306" v="1382" actId="1076"/>
          <ac:spMkLst>
            <pc:docMk/>
            <pc:sldMk cId="3614607829" sldId="314"/>
            <ac:spMk id="14" creationId="{2D5F1E41-B666-23CB-1552-16ED36AD6B0C}"/>
          </ac:spMkLst>
        </pc:spChg>
        <pc:spChg chg="add mod">
          <ac:chgData name="Coursey, Austin C" userId="c17011ba-854a-4d7f-abde-fe28810b7ffc" providerId="ADAL" clId="{ED2B1EFD-2394-42C7-90BC-3889F2D3FE4B}" dt="2025-06-23T18:28:28.306" v="1382" actId="1076"/>
          <ac:spMkLst>
            <pc:docMk/>
            <pc:sldMk cId="3614607829" sldId="314"/>
            <ac:spMk id="15" creationId="{1743E8D5-50FB-4FD8-AAAC-779EA5A02217}"/>
          </ac:spMkLst>
        </pc:spChg>
        <pc:spChg chg="add mod">
          <ac:chgData name="Coursey, Austin C" userId="c17011ba-854a-4d7f-abde-fe28810b7ffc" providerId="ADAL" clId="{ED2B1EFD-2394-42C7-90BC-3889F2D3FE4B}" dt="2025-06-23T18:45:33.447" v="1904" actId="1037"/>
          <ac:spMkLst>
            <pc:docMk/>
            <pc:sldMk cId="3614607829" sldId="314"/>
            <ac:spMk id="16" creationId="{BF4997FC-E4F7-F320-AEAE-0B0E904386F7}"/>
          </ac:spMkLst>
        </pc:spChg>
        <pc:spChg chg="add mod">
          <ac:chgData name="Coursey, Austin C" userId="c17011ba-854a-4d7f-abde-fe28810b7ffc" providerId="ADAL" clId="{ED2B1EFD-2394-42C7-90BC-3889F2D3FE4B}" dt="2025-06-23T18:45:27.509" v="1881" actId="1037"/>
          <ac:spMkLst>
            <pc:docMk/>
            <pc:sldMk cId="3614607829" sldId="314"/>
            <ac:spMk id="17" creationId="{6CBB545D-4C5A-D048-F99F-9C0DE6E7A767}"/>
          </ac:spMkLst>
        </pc:spChg>
        <pc:picChg chg="del">
          <ac:chgData name="Coursey, Austin C" userId="c17011ba-854a-4d7f-abde-fe28810b7ffc" providerId="ADAL" clId="{ED2B1EFD-2394-42C7-90BC-3889F2D3FE4B}" dt="2025-06-23T18:28:21.248" v="1378" actId="478"/>
          <ac:picMkLst>
            <pc:docMk/>
            <pc:sldMk cId="3614607829" sldId="314"/>
            <ac:picMk id="6" creationId="{E1F875E5-1B2A-D2DD-89A4-D60DEDAD1AD5}"/>
          </ac:picMkLst>
        </pc:picChg>
        <pc:picChg chg="del">
          <ac:chgData name="Coursey, Austin C" userId="c17011ba-854a-4d7f-abde-fe28810b7ffc" providerId="ADAL" clId="{ED2B1EFD-2394-42C7-90BC-3889F2D3FE4B}" dt="2025-06-23T18:28:21.248" v="1378" actId="478"/>
          <ac:picMkLst>
            <pc:docMk/>
            <pc:sldMk cId="3614607829" sldId="314"/>
            <ac:picMk id="7" creationId="{116415E1-2B5E-3042-DB2A-86EE1553AD0A}"/>
          </ac:picMkLst>
        </pc:picChg>
        <pc:picChg chg="add mod">
          <ac:chgData name="Coursey, Austin C" userId="c17011ba-854a-4d7f-abde-fe28810b7ffc" providerId="ADAL" clId="{ED2B1EFD-2394-42C7-90BC-3889F2D3FE4B}" dt="2025-06-23T18:28:40.125" v="1383" actId="14861"/>
          <ac:picMkLst>
            <pc:docMk/>
            <pc:sldMk cId="3614607829" sldId="314"/>
            <ac:picMk id="10" creationId="{C57915D4-4C23-DED0-5E1D-1289D857D57E}"/>
          </ac:picMkLst>
        </pc:picChg>
        <pc:picChg chg="add mod">
          <ac:chgData name="Coursey, Austin C" userId="c17011ba-854a-4d7f-abde-fe28810b7ffc" providerId="ADAL" clId="{ED2B1EFD-2394-42C7-90BC-3889F2D3FE4B}" dt="2025-06-23T18:28:40.125" v="1383" actId="14861"/>
          <ac:picMkLst>
            <pc:docMk/>
            <pc:sldMk cId="3614607829" sldId="314"/>
            <ac:picMk id="11" creationId="{152AB0F0-1FCF-40CE-D56D-5ECC46842F47}"/>
          </ac:picMkLst>
        </pc:picChg>
      </pc:sldChg>
      <pc:sldChg chg="addSp delSp modSp add mod ord">
        <pc:chgData name="Coursey, Austin C" userId="c17011ba-854a-4d7f-abde-fe28810b7ffc" providerId="ADAL" clId="{ED2B1EFD-2394-42C7-90BC-3889F2D3FE4B}" dt="2025-06-23T18:45:40.122" v="1905" actId="2711"/>
        <pc:sldMkLst>
          <pc:docMk/>
          <pc:sldMk cId="2190693654" sldId="315"/>
        </pc:sldMkLst>
        <pc:spChg chg="mod">
          <ac:chgData name="Coursey, Austin C" userId="c17011ba-854a-4d7f-abde-fe28810b7ffc" providerId="ADAL" clId="{ED2B1EFD-2394-42C7-90BC-3889F2D3FE4B}" dt="2025-06-23T18:29:52.218" v="1400" actId="20577"/>
          <ac:spMkLst>
            <pc:docMk/>
            <pc:sldMk cId="2190693654" sldId="315"/>
            <ac:spMk id="2" creationId="{12611F1D-66A0-C3DC-A3BC-19C97CCB47D0}"/>
          </ac:spMkLst>
        </pc:spChg>
        <pc:spChg chg="add mod">
          <ac:chgData name="Coursey, Austin C" userId="c17011ba-854a-4d7f-abde-fe28810b7ffc" providerId="ADAL" clId="{ED2B1EFD-2394-42C7-90BC-3889F2D3FE4B}" dt="2025-06-23T18:45:40.122" v="1905" actId="2711"/>
          <ac:spMkLst>
            <pc:docMk/>
            <pc:sldMk cId="2190693654" sldId="315"/>
            <ac:spMk id="10" creationId="{3BEEFB87-19E0-FDA2-7615-469761E054F9}"/>
          </ac:spMkLst>
        </pc:spChg>
        <pc:picChg chg="del">
          <ac:chgData name="Coursey, Austin C" userId="c17011ba-854a-4d7f-abde-fe28810b7ffc" providerId="ADAL" clId="{ED2B1EFD-2394-42C7-90BC-3889F2D3FE4B}" dt="2025-06-23T18:29:54.566" v="1401" actId="478"/>
          <ac:picMkLst>
            <pc:docMk/>
            <pc:sldMk cId="2190693654" sldId="315"/>
            <ac:picMk id="6" creationId="{81B4C277-B297-C158-F33F-E9D3FE55F56D}"/>
          </ac:picMkLst>
        </pc:picChg>
        <pc:picChg chg="add mod">
          <ac:chgData name="Coursey, Austin C" userId="c17011ba-854a-4d7f-abde-fe28810b7ffc" providerId="ADAL" clId="{ED2B1EFD-2394-42C7-90BC-3889F2D3FE4B}" dt="2025-06-23T18:30:07.640" v="1403" actId="1076"/>
          <ac:picMkLst>
            <pc:docMk/>
            <pc:sldMk cId="2190693654" sldId="315"/>
            <ac:picMk id="7" creationId="{59B4723D-F77D-1876-DE4F-333A38219AB6}"/>
          </ac:picMkLst>
        </pc:picChg>
        <pc:cxnChg chg="add mod">
          <ac:chgData name="Coursey, Austin C" userId="c17011ba-854a-4d7f-abde-fe28810b7ffc" providerId="ADAL" clId="{ED2B1EFD-2394-42C7-90BC-3889F2D3FE4B}" dt="2025-06-23T18:30:17.262" v="1404" actId="208"/>
          <ac:cxnSpMkLst>
            <pc:docMk/>
            <pc:sldMk cId="2190693654" sldId="315"/>
            <ac:cxnSpMk id="8" creationId="{1FD4E1D9-9520-8F3D-96CE-1083302F1169}"/>
          </ac:cxnSpMkLst>
        </pc:cxnChg>
        <pc:cxnChg chg="add mod">
          <ac:chgData name="Coursey, Austin C" userId="c17011ba-854a-4d7f-abde-fe28810b7ffc" providerId="ADAL" clId="{ED2B1EFD-2394-42C7-90BC-3889F2D3FE4B}" dt="2025-06-23T18:30:17.262" v="1404" actId="208"/>
          <ac:cxnSpMkLst>
            <pc:docMk/>
            <pc:sldMk cId="2190693654" sldId="315"/>
            <ac:cxnSpMk id="9" creationId="{1EC11FD4-2A7E-6220-A748-4439F8E80AA8}"/>
          </ac:cxnSpMkLst>
        </pc:cxnChg>
      </pc:sldChg>
      <pc:sldChg chg="addSp delSp modSp add mod ord">
        <pc:chgData name="Coursey, Austin C" userId="c17011ba-854a-4d7f-abde-fe28810b7ffc" providerId="ADAL" clId="{ED2B1EFD-2394-42C7-90BC-3889F2D3FE4B}" dt="2025-06-23T18:44:13.379" v="1845" actId="14100"/>
        <pc:sldMkLst>
          <pc:docMk/>
          <pc:sldMk cId="2958416502" sldId="316"/>
        </pc:sldMkLst>
        <pc:spChg chg="mod">
          <ac:chgData name="Coursey, Austin C" userId="c17011ba-854a-4d7f-abde-fe28810b7ffc" providerId="ADAL" clId="{ED2B1EFD-2394-42C7-90BC-3889F2D3FE4B}" dt="2025-06-23T18:31:11.674" v="1435" actId="20577"/>
          <ac:spMkLst>
            <pc:docMk/>
            <pc:sldMk cId="2958416502" sldId="316"/>
            <ac:spMk id="2" creationId="{6FB7341A-45FC-DBAD-B6BC-92720B385AFE}"/>
          </ac:spMkLst>
        </pc:spChg>
        <pc:spChg chg="add mod">
          <ac:chgData name="Coursey, Austin C" userId="c17011ba-854a-4d7f-abde-fe28810b7ffc" providerId="ADAL" clId="{ED2B1EFD-2394-42C7-90BC-3889F2D3FE4B}" dt="2025-06-23T18:44:13.379" v="1845" actId="14100"/>
          <ac:spMkLst>
            <pc:docMk/>
            <pc:sldMk cId="2958416502" sldId="316"/>
            <ac:spMk id="8" creationId="{3A717BD3-A1EE-6BD6-D4DA-EC62027E34BA}"/>
          </ac:spMkLst>
        </pc:spChg>
        <pc:spChg chg="add mod">
          <ac:chgData name="Coursey, Austin C" userId="c17011ba-854a-4d7f-abde-fe28810b7ffc" providerId="ADAL" clId="{ED2B1EFD-2394-42C7-90BC-3889F2D3FE4B}" dt="2025-06-23T18:44:08.487" v="1844" actId="2711"/>
          <ac:spMkLst>
            <pc:docMk/>
            <pc:sldMk cId="2958416502" sldId="316"/>
            <ac:spMk id="9" creationId="{ED681C02-2328-4BD5-22A5-5AE5AC17B5B3}"/>
          </ac:spMkLst>
        </pc:spChg>
        <pc:spChg chg="del">
          <ac:chgData name="Coursey, Austin C" userId="c17011ba-854a-4d7f-abde-fe28810b7ffc" providerId="ADAL" clId="{ED2B1EFD-2394-42C7-90BC-3889F2D3FE4B}" dt="2025-06-23T18:30:58.871" v="1408" actId="478"/>
          <ac:spMkLst>
            <pc:docMk/>
            <pc:sldMk cId="2958416502" sldId="316"/>
            <ac:spMk id="14" creationId="{BE204ACA-B36C-0256-CC8C-0F8062EE7332}"/>
          </ac:spMkLst>
        </pc:spChg>
        <pc:spChg chg="del">
          <ac:chgData name="Coursey, Austin C" userId="c17011ba-854a-4d7f-abde-fe28810b7ffc" providerId="ADAL" clId="{ED2B1EFD-2394-42C7-90BC-3889F2D3FE4B}" dt="2025-06-23T18:30:58.871" v="1408" actId="478"/>
          <ac:spMkLst>
            <pc:docMk/>
            <pc:sldMk cId="2958416502" sldId="316"/>
            <ac:spMk id="15" creationId="{0AE5589F-CB01-DE3B-019B-A605C377281A}"/>
          </ac:spMkLst>
        </pc:spChg>
        <pc:spChg chg="del">
          <ac:chgData name="Coursey, Austin C" userId="c17011ba-854a-4d7f-abde-fe28810b7ffc" providerId="ADAL" clId="{ED2B1EFD-2394-42C7-90BC-3889F2D3FE4B}" dt="2025-06-23T18:31:02.405" v="1411" actId="478"/>
          <ac:spMkLst>
            <pc:docMk/>
            <pc:sldMk cId="2958416502" sldId="316"/>
            <ac:spMk id="16" creationId="{050BEF97-DE00-155D-1DB8-44C78011A07D}"/>
          </ac:spMkLst>
        </pc:spChg>
        <pc:spChg chg="del">
          <ac:chgData name="Coursey, Austin C" userId="c17011ba-854a-4d7f-abde-fe28810b7ffc" providerId="ADAL" clId="{ED2B1EFD-2394-42C7-90BC-3889F2D3FE4B}" dt="2025-06-23T18:31:00.920" v="1410" actId="478"/>
          <ac:spMkLst>
            <pc:docMk/>
            <pc:sldMk cId="2958416502" sldId="316"/>
            <ac:spMk id="17" creationId="{8C0C6951-8188-558A-4601-511699CB14C5}"/>
          </ac:spMkLst>
        </pc:spChg>
        <pc:picChg chg="add mod">
          <ac:chgData name="Coursey, Austin C" userId="c17011ba-854a-4d7f-abde-fe28810b7ffc" providerId="ADAL" clId="{ED2B1EFD-2394-42C7-90BC-3889F2D3FE4B}" dt="2025-06-23T18:31:39.096" v="1439" actId="1076"/>
          <ac:picMkLst>
            <pc:docMk/>
            <pc:sldMk cId="2958416502" sldId="316"/>
            <ac:picMk id="6" creationId="{A71B59DD-8552-1F72-3622-E982DA8EABFF}"/>
          </ac:picMkLst>
        </pc:picChg>
        <pc:picChg chg="add mod">
          <ac:chgData name="Coursey, Austin C" userId="c17011ba-854a-4d7f-abde-fe28810b7ffc" providerId="ADAL" clId="{ED2B1EFD-2394-42C7-90BC-3889F2D3FE4B}" dt="2025-06-23T18:32:19.067" v="1445" actId="1076"/>
          <ac:picMkLst>
            <pc:docMk/>
            <pc:sldMk cId="2958416502" sldId="316"/>
            <ac:picMk id="7" creationId="{E47E369F-A3D8-CADA-5CE7-C65E1E8640CF}"/>
          </ac:picMkLst>
        </pc:picChg>
        <pc:picChg chg="del">
          <ac:chgData name="Coursey, Austin C" userId="c17011ba-854a-4d7f-abde-fe28810b7ffc" providerId="ADAL" clId="{ED2B1EFD-2394-42C7-90BC-3889F2D3FE4B}" dt="2025-06-23T18:30:59.590" v="1409" actId="478"/>
          <ac:picMkLst>
            <pc:docMk/>
            <pc:sldMk cId="2958416502" sldId="316"/>
            <ac:picMk id="10" creationId="{5115428D-4D71-E2C7-5D66-CAA4BA64DA47}"/>
          </ac:picMkLst>
        </pc:picChg>
        <pc:picChg chg="del">
          <ac:chgData name="Coursey, Austin C" userId="c17011ba-854a-4d7f-abde-fe28810b7ffc" providerId="ADAL" clId="{ED2B1EFD-2394-42C7-90BC-3889F2D3FE4B}" dt="2025-06-23T18:30:58.871" v="1408" actId="478"/>
          <ac:picMkLst>
            <pc:docMk/>
            <pc:sldMk cId="2958416502" sldId="316"/>
            <ac:picMk id="11" creationId="{31EEBE8C-61B4-03AB-56AB-059F45088E3B}"/>
          </ac:picMkLst>
        </pc:picChg>
      </pc:sldChg>
      <pc:sldChg chg="addSp delSp modSp add mod ord">
        <pc:chgData name="Coursey, Austin C" userId="c17011ba-854a-4d7f-abde-fe28810b7ffc" providerId="ADAL" clId="{ED2B1EFD-2394-42C7-90BC-3889F2D3FE4B}" dt="2025-06-23T18:46:09.866" v="1910" actId="5793"/>
        <pc:sldMkLst>
          <pc:docMk/>
          <pc:sldMk cId="1833468290" sldId="317"/>
        </pc:sldMkLst>
        <pc:spChg chg="mod">
          <ac:chgData name="Coursey, Austin C" userId="c17011ba-854a-4d7f-abde-fe28810b7ffc" providerId="ADAL" clId="{ED2B1EFD-2394-42C7-90BC-3889F2D3FE4B}" dt="2025-06-23T18:34:39.762" v="1653" actId="20577"/>
          <ac:spMkLst>
            <pc:docMk/>
            <pc:sldMk cId="1833468290" sldId="317"/>
            <ac:spMk id="2" creationId="{24650050-BF19-F0E3-847B-E71993B3AB9C}"/>
          </ac:spMkLst>
        </pc:spChg>
        <pc:spChg chg="del">
          <ac:chgData name="Coursey, Austin C" userId="c17011ba-854a-4d7f-abde-fe28810b7ffc" providerId="ADAL" clId="{ED2B1EFD-2394-42C7-90BC-3889F2D3FE4B}" dt="2025-06-23T18:34:16.571" v="1636" actId="478"/>
          <ac:spMkLst>
            <pc:docMk/>
            <pc:sldMk cId="1833468290" sldId="317"/>
            <ac:spMk id="8" creationId="{B0D28A5B-BAC8-AE3A-B463-82A67D482DED}"/>
          </ac:spMkLst>
        </pc:spChg>
        <pc:spChg chg="del">
          <ac:chgData name="Coursey, Austin C" userId="c17011ba-854a-4d7f-abde-fe28810b7ffc" providerId="ADAL" clId="{ED2B1EFD-2394-42C7-90BC-3889F2D3FE4B}" dt="2025-06-23T18:34:18.572" v="1638" actId="478"/>
          <ac:spMkLst>
            <pc:docMk/>
            <pc:sldMk cId="1833468290" sldId="317"/>
            <ac:spMk id="9" creationId="{D64D0298-CFA0-6317-3999-9D401FE68FD3}"/>
          </ac:spMkLst>
        </pc:spChg>
        <pc:spChg chg="add mod">
          <ac:chgData name="Coursey, Austin C" userId="c17011ba-854a-4d7f-abde-fe28810b7ffc" providerId="ADAL" clId="{ED2B1EFD-2394-42C7-90BC-3889F2D3FE4B}" dt="2025-06-23T18:46:09.866" v="1910" actId="5793"/>
          <ac:spMkLst>
            <pc:docMk/>
            <pc:sldMk cId="1833468290" sldId="317"/>
            <ac:spMk id="11" creationId="{A8E08057-F9DE-C49B-EB99-E03B70975554}"/>
          </ac:spMkLst>
        </pc:spChg>
        <pc:picChg chg="del">
          <ac:chgData name="Coursey, Austin C" userId="c17011ba-854a-4d7f-abde-fe28810b7ffc" providerId="ADAL" clId="{ED2B1EFD-2394-42C7-90BC-3889F2D3FE4B}" dt="2025-06-23T18:34:14.960" v="1635" actId="478"/>
          <ac:picMkLst>
            <pc:docMk/>
            <pc:sldMk cId="1833468290" sldId="317"/>
            <ac:picMk id="6" creationId="{8F7BB12F-DE67-448F-4C4D-D8FF51FD39D6}"/>
          </ac:picMkLst>
        </pc:picChg>
        <pc:picChg chg="del">
          <ac:chgData name="Coursey, Austin C" userId="c17011ba-854a-4d7f-abde-fe28810b7ffc" providerId="ADAL" clId="{ED2B1EFD-2394-42C7-90BC-3889F2D3FE4B}" dt="2025-06-23T18:34:17.181" v="1637" actId="478"/>
          <ac:picMkLst>
            <pc:docMk/>
            <pc:sldMk cId="1833468290" sldId="317"/>
            <ac:picMk id="7" creationId="{BF4F2427-A1D3-E715-0FE9-267490FE8EFD}"/>
          </ac:picMkLst>
        </pc:picChg>
      </pc:sldChg>
    </pc:docChg>
  </pc:docChgLst>
  <pc:docChgLst>
    <pc:chgData name="Coursey, Austin C" userId="c17011ba-854a-4d7f-abde-fe28810b7ffc" providerId="ADAL" clId="{CBF4292F-5317-4B2E-9614-458B3E827EF6}"/>
    <pc:docChg chg="undo custSel addSld delSld">
      <pc:chgData name="Coursey, Austin C" userId="c17011ba-854a-4d7f-abde-fe28810b7ffc" providerId="ADAL" clId="{CBF4292F-5317-4B2E-9614-458B3E827EF6}" dt="2024-11-03T18:19:56.055" v="5" actId="47"/>
      <pc:docMkLst>
        <pc:docMk/>
      </pc:docMkLst>
      <pc:sldChg chg="add del">
        <pc:chgData name="Coursey, Austin C" userId="c17011ba-854a-4d7f-abde-fe28810b7ffc" providerId="ADAL" clId="{CBF4292F-5317-4B2E-9614-458B3E827EF6}" dt="2024-11-03T18:19:56.055" v="5" actId="47"/>
        <pc:sldMkLst>
          <pc:docMk/>
          <pc:sldMk cId="1427264228" sldId="284"/>
        </pc:sldMkLst>
      </pc:sldChg>
      <pc:sldChg chg="add del">
        <pc:chgData name="Coursey, Austin C" userId="c17011ba-854a-4d7f-abde-fe28810b7ffc" providerId="ADAL" clId="{CBF4292F-5317-4B2E-9614-458B3E827EF6}" dt="2024-11-03T18:19:54.225" v="4" actId="47"/>
        <pc:sldMkLst>
          <pc:docMk/>
          <pc:sldMk cId="2463199459" sldId="285"/>
        </pc:sldMkLst>
      </pc:sldChg>
      <pc:sldChg chg="add del">
        <pc:chgData name="Coursey, Austin C" userId="c17011ba-854a-4d7f-abde-fe28810b7ffc" providerId="ADAL" clId="{CBF4292F-5317-4B2E-9614-458B3E827EF6}" dt="2024-11-03T18:19:53.333" v="3" actId="47"/>
        <pc:sldMkLst>
          <pc:docMk/>
          <pc:sldMk cId="3064031568" sldId="287"/>
        </pc:sldMkLst>
      </pc:sldChg>
    </pc:docChg>
  </pc:docChgLst>
  <pc:docChgLst>
    <pc:chgData name="Coursey, Austin C" userId="c17011ba-854a-4d7f-abde-fe28810b7ffc" providerId="ADAL" clId="{C5726F32-2535-487F-B599-2255DD0429B0}"/>
    <pc:docChg chg="undo custSel addSld delSld modSld sldOrd modMainMaster">
      <pc:chgData name="Coursey, Austin C" userId="c17011ba-854a-4d7f-abde-fe28810b7ffc" providerId="ADAL" clId="{C5726F32-2535-487F-B599-2255DD0429B0}" dt="2024-06-25T21:57:04.979" v="5828" actId="1076"/>
      <pc:docMkLst>
        <pc:docMk/>
      </pc:docMkLst>
      <pc:sldChg chg="modSp mod">
        <pc:chgData name="Coursey, Austin C" userId="c17011ba-854a-4d7f-abde-fe28810b7ffc" providerId="ADAL" clId="{C5726F32-2535-487F-B599-2255DD0429B0}" dt="2024-06-25T21:54:45.904" v="5805" actId="948"/>
        <pc:sldMkLst>
          <pc:docMk/>
          <pc:sldMk cId="1394179862" sldId="257"/>
        </pc:sldMkLst>
      </pc:sldChg>
      <pc:sldChg chg="modSp mod">
        <pc:chgData name="Coursey, Austin C" userId="c17011ba-854a-4d7f-abde-fe28810b7ffc" providerId="ADAL" clId="{C5726F32-2535-487F-B599-2255DD0429B0}" dt="2024-06-25T16:34:03.180" v="48" actId="20577"/>
        <pc:sldMkLst>
          <pc:docMk/>
          <pc:sldMk cId="1584684195" sldId="258"/>
        </pc:sldMkLst>
      </pc:sldChg>
      <pc:sldChg chg="modSp mod">
        <pc:chgData name="Coursey, Austin C" userId="c17011ba-854a-4d7f-abde-fe28810b7ffc" providerId="ADAL" clId="{C5726F32-2535-487F-B599-2255DD0429B0}" dt="2024-06-25T21:53:07.228" v="5804" actId="20577"/>
        <pc:sldMkLst>
          <pc:docMk/>
          <pc:sldMk cId="2389949896" sldId="260"/>
        </pc:sldMkLst>
      </pc:sldChg>
      <pc:sldChg chg="addSp delSp modSp mod">
        <pc:chgData name="Coursey, Austin C" userId="c17011ba-854a-4d7f-abde-fe28810b7ffc" providerId="ADAL" clId="{C5726F32-2535-487F-B599-2255DD0429B0}" dt="2024-06-25T21:43:17.748" v="5700" actId="20577"/>
        <pc:sldMkLst>
          <pc:docMk/>
          <pc:sldMk cId="878712368" sldId="262"/>
        </pc:sldMkLst>
      </pc:sldChg>
      <pc:sldChg chg="del">
        <pc:chgData name="Coursey, Austin C" userId="c17011ba-854a-4d7f-abde-fe28810b7ffc" providerId="ADAL" clId="{C5726F32-2535-487F-B599-2255DD0429B0}" dt="2024-06-25T19:52:18.379" v="2051" actId="47"/>
        <pc:sldMkLst>
          <pc:docMk/>
          <pc:sldMk cId="2674414889" sldId="263"/>
        </pc:sldMkLst>
      </pc:sldChg>
      <pc:sldChg chg="del">
        <pc:chgData name="Coursey, Austin C" userId="c17011ba-854a-4d7f-abde-fe28810b7ffc" providerId="ADAL" clId="{C5726F32-2535-487F-B599-2255DD0429B0}" dt="2024-06-25T19:52:14.569" v="2050" actId="47"/>
        <pc:sldMkLst>
          <pc:docMk/>
          <pc:sldMk cId="3926518979" sldId="264"/>
        </pc:sldMkLst>
      </pc:sldChg>
      <pc:sldChg chg="modSp mod">
        <pc:chgData name="Coursey, Austin C" userId="c17011ba-854a-4d7f-abde-fe28810b7ffc" providerId="ADAL" clId="{C5726F32-2535-487F-B599-2255DD0429B0}" dt="2024-06-25T19:50:17.455" v="2047" actId="20577"/>
        <pc:sldMkLst>
          <pc:docMk/>
          <pc:sldMk cId="1819813608" sldId="265"/>
        </pc:sldMkLst>
      </pc:sldChg>
      <pc:sldChg chg="del">
        <pc:chgData name="Coursey, Austin C" userId="c17011ba-854a-4d7f-abde-fe28810b7ffc" providerId="ADAL" clId="{C5726F32-2535-487F-B599-2255DD0429B0}" dt="2024-06-25T19:52:09.742" v="2048" actId="47"/>
        <pc:sldMkLst>
          <pc:docMk/>
          <pc:sldMk cId="1056115543" sldId="266"/>
        </pc:sldMkLst>
      </pc:sldChg>
      <pc:sldChg chg="del">
        <pc:chgData name="Coursey, Austin C" userId="c17011ba-854a-4d7f-abde-fe28810b7ffc" providerId="ADAL" clId="{C5726F32-2535-487F-B599-2255DD0429B0}" dt="2024-06-25T19:52:10.571" v="2049" actId="47"/>
        <pc:sldMkLst>
          <pc:docMk/>
          <pc:sldMk cId="2929911277" sldId="267"/>
        </pc:sldMkLst>
      </pc:sldChg>
      <pc:sldChg chg="del">
        <pc:chgData name="Coursey, Austin C" userId="c17011ba-854a-4d7f-abde-fe28810b7ffc" providerId="ADAL" clId="{C5726F32-2535-487F-B599-2255DD0429B0}" dt="2024-06-25T19:52:21.231" v="2053" actId="47"/>
        <pc:sldMkLst>
          <pc:docMk/>
          <pc:sldMk cId="3978573810" sldId="268"/>
        </pc:sldMkLst>
      </pc:sldChg>
      <pc:sldChg chg="del">
        <pc:chgData name="Coursey, Austin C" userId="c17011ba-854a-4d7f-abde-fe28810b7ffc" providerId="ADAL" clId="{C5726F32-2535-487F-B599-2255DD0429B0}" dt="2024-06-25T19:52:20.353" v="2052" actId="47"/>
        <pc:sldMkLst>
          <pc:docMk/>
          <pc:sldMk cId="3833189063" sldId="269"/>
        </pc:sldMkLst>
      </pc:sldChg>
      <pc:sldChg chg="del">
        <pc:chgData name="Coursey, Austin C" userId="c17011ba-854a-4d7f-abde-fe28810b7ffc" providerId="ADAL" clId="{C5726F32-2535-487F-B599-2255DD0429B0}" dt="2024-06-25T19:52:21.995" v="2054" actId="47"/>
        <pc:sldMkLst>
          <pc:docMk/>
          <pc:sldMk cId="7345199" sldId="271"/>
        </pc:sldMkLst>
      </pc:sldChg>
      <pc:sldChg chg="del">
        <pc:chgData name="Coursey, Austin C" userId="c17011ba-854a-4d7f-abde-fe28810b7ffc" providerId="ADAL" clId="{C5726F32-2535-487F-B599-2255DD0429B0}" dt="2024-06-25T19:52:22.509" v="2055" actId="47"/>
        <pc:sldMkLst>
          <pc:docMk/>
          <pc:sldMk cId="311720594" sldId="272"/>
        </pc:sldMkLst>
      </pc:sldChg>
      <pc:sldChg chg="del">
        <pc:chgData name="Coursey, Austin C" userId="c17011ba-854a-4d7f-abde-fe28810b7ffc" providerId="ADAL" clId="{C5726F32-2535-487F-B599-2255DD0429B0}" dt="2024-06-25T19:52:23.931" v="2056" actId="47"/>
        <pc:sldMkLst>
          <pc:docMk/>
          <pc:sldMk cId="3804013273" sldId="273"/>
        </pc:sldMkLst>
      </pc:sldChg>
      <pc:sldChg chg="del">
        <pc:chgData name="Coursey, Austin C" userId="c17011ba-854a-4d7f-abde-fe28810b7ffc" providerId="ADAL" clId="{C5726F32-2535-487F-B599-2255DD0429B0}" dt="2024-06-25T19:52:24.342" v="2057" actId="47"/>
        <pc:sldMkLst>
          <pc:docMk/>
          <pc:sldMk cId="1607600131" sldId="274"/>
        </pc:sldMkLst>
      </pc:sldChg>
      <pc:sldChg chg="del">
        <pc:chgData name="Coursey, Austin C" userId="c17011ba-854a-4d7f-abde-fe28810b7ffc" providerId="ADAL" clId="{C5726F32-2535-487F-B599-2255DD0429B0}" dt="2024-06-25T19:52:24.805" v="2058" actId="47"/>
        <pc:sldMkLst>
          <pc:docMk/>
          <pc:sldMk cId="3201465585" sldId="275"/>
        </pc:sldMkLst>
      </pc:sldChg>
      <pc:sldChg chg="del">
        <pc:chgData name="Coursey, Austin C" userId="c17011ba-854a-4d7f-abde-fe28810b7ffc" providerId="ADAL" clId="{C5726F32-2535-487F-B599-2255DD0429B0}" dt="2024-06-25T19:52:25.190" v="2059" actId="47"/>
        <pc:sldMkLst>
          <pc:docMk/>
          <pc:sldMk cId="2957248317" sldId="276"/>
        </pc:sldMkLst>
      </pc:sldChg>
      <pc:sldChg chg="del">
        <pc:chgData name="Coursey, Austin C" userId="c17011ba-854a-4d7f-abde-fe28810b7ffc" providerId="ADAL" clId="{C5726F32-2535-487F-B599-2255DD0429B0}" dt="2024-06-25T19:52:26.283" v="2060" actId="47"/>
        <pc:sldMkLst>
          <pc:docMk/>
          <pc:sldMk cId="4173930124" sldId="277"/>
        </pc:sldMkLst>
      </pc:sldChg>
      <pc:sldChg chg="del">
        <pc:chgData name="Coursey, Austin C" userId="c17011ba-854a-4d7f-abde-fe28810b7ffc" providerId="ADAL" clId="{C5726F32-2535-487F-B599-2255DD0429B0}" dt="2024-06-25T19:52:26.890" v="2061" actId="47"/>
        <pc:sldMkLst>
          <pc:docMk/>
          <pc:sldMk cId="122061247" sldId="278"/>
        </pc:sldMkLst>
      </pc:sldChg>
      <pc:sldChg chg="del">
        <pc:chgData name="Coursey, Austin C" userId="c17011ba-854a-4d7f-abde-fe28810b7ffc" providerId="ADAL" clId="{C5726F32-2535-487F-B599-2255DD0429B0}" dt="2024-06-25T19:52:28.465" v="2062" actId="47"/>
        <pc:sldMkLst>
          <pc:docMk/>
          <pc:sldMk cId="877938325" sldId="280"/>
        </pc:sldMkLst>
      </pc:sldChg>
      <pc:sldChg chg="modSp add mod ord">
        <pc:chgData name="Coursey, Austin C" userId="c17011ba-854a-4d7f-abde-fe28810b7ffc" providerId="ADAL" clId="{C5726F32-2535-487F-B599-2255DD0429B0}" dt="2024-06-25T19:35:33.292" v="1649" actId="20577"/>
        <pc:sldMkLst>
          <pc:docMk/>
          <pc:sldMk cId="1436342190" sldId="281"/>
        </pc:sldMkLst>
      </pc:sldChg>
      <pc:sldChg chg="addSp delSp modSp add mod ord">
        <pc:chgData name="Coursey, Austin C" userId="c17011ba-854a-4d7f-abde-fe28810b7ffc" providerId="ADAL" clId="{C5726F32-2535-487F-B599-2255DD0429B0}" dt="2024-06-25T21:47:04.386" v="5792" actId="1076"/>
        <pc:sldMkLst>
          <pc:docMk/>
          <pc:sldMk cId="3394381644" sldId="282"/>
        </pc:sldMkLst>
      </pc:sldChg>
      <pc:sldChg chg="modSp new mod">
        <pc:chgData name="Coursey, Austin C" userId="c17011ba-854a-4d7f-abde-fe28810b7ffc" providerId="ADAL" clId="{C5726F32-2535-487F-B599-2255DD0429B0}" dt="2024-06-25T20:37:20.277" v="3495" actId="20577"/>
        <pc:sldMkLst>
          <pc:docMk/>
          <pc:sldMk cId="2120021116" sldId="283"/>
        </pc:sldMkLst>
      </pc:sldChg>
      <pc:sldChg chg="modSp add mod ord">
        <pc:chgData name="Coursey, Austin C" userId="c17011ba-854a-4d7f-abde-fe28810b7ffc" providerId="ADAL" clId="{C5726F32-2535-487F-B599-2255DD0429B0}" dt="2024-06-25T21:46:08.313" v="5761" actId="20577"/>
        <pc:sldMkLst>
          <pc:docMk/>
          <pc:sldMk cId="1427264228" sldId="284"/>
        </pc:sldMkLst>
      </pc:sldChg>
      <pc:sldChg chg="addSp delSp modSp add mod">
        <pc:chgData name="Coursey, Austin C" userId="c17011ba-854a-4d7f-abde-fe28810b7ffc" providerId="ADAL" clId="{C5726F32-2535-487F-B599-2255DD0429B0}" dt="2024-06-25T20:06:40.995" v="2457" actId="1076"/>
        <pc:sldMkLst>
          <pc:docMk/>
          <pc:sldMk cId="2463199459" sldId="285"/>
        </pc:sldMkLst>
      </pc:sldChg>
      <pc:sldChg chg="modSp add mod ord">
        <pc:chgData name="Coursey, Austin C" userId="c17011ba-854a-4d7f-abde-fe28810b7ffc" providerId="ADAL" clId="{C5726F32-2535-487F-B599-2255DD0429B0}" dt="2024-06-25T21:45:42.151" v="5731" actId="948"/>
        <pc:sldMkLst>
          <pc:docMk/>
          <pc:sldMk cId="2282781204" sldId="286"/>
        </pc:sldMkLst>
      </pc:sldChg>
      <pc:sldChg chg="addSp delSp modSp add mod">
        <pc:chgData name="Coursey, Austin C" userId="c17011ba-854a-4d7f-abde-fe28810b7ffc" providerId="ADAL" clId="{C5726F32-2535-487F-B599-2255DD0429B0}" dt="2024-06-25T20:12:40.602" v="2499" actId="20577"/>
        <pc:sldMkLst>
          <pc:docMk/>
          <pc:sldMk cId="3064031568" sldId="287"/>
        </pc:sldMkLst>
      </pc:sldChg>
      <pc:sldChg chg="addSp delSp modSp add mod">
        <pc:chgData name="Coursey, Austin C" userId="c17011ba-854a-4d7f-abde-fe28810b7ffc" providerId="ADAL" clId="{C5726F32-2535-487F-B599-2255DD0429B0}" dt="2024-06-25T20:20:06.541" v="2585" actId="208"/>
        <pc:sldMkLst>
          <pc:docMk/>
          <pc:sldMk cId="2117080681" sldId="288"/>
        </pc:sldMkLst>
      </pc:sldChg>
      <pc:sldChg chg="addSp delSp modSp add mod">
        <pc:chgData name="Coursey, Austin C" userId="c17011ba-854a-4d7f-abde-fe28810b7ffc" providerId="ADAL" clId="{C5726F32-2535-487F-B599-2255DD0429B0}" dt="2024-06-25T20:19:24.595" v="2583" actId="20577"/>
        <pc:sldMkLst>
          <pc:docMk/>
          <pc:sldMk cId="973717698" sldId="289"/>
        </pc:sldMkLst>
      </pc:sldChg>
      <pc:sldChg chg="modSp add mod ord">
        <pc:chgData name="Coursey, Austin C" userId="c17011ba-854a-4d7f-abde-fe28810b7ffc" providerId="ADAL" clId="{C5726F32-2535-487F-B599-2255DD0429B0}" dt="2024-06-25T21:56:23.301" v="5806" actId="20577"/>
        <pc:sldMkLst>
          <pc:docMk/>
          <pc:sldMk cId="184251844" sldId="290"/>
        </pc:sldMkLst>
      </pc:sldChg>
      <pc:sldChg chg="add del">
        <pc:chgData name="Coursey, Austin C" userId="c17011ba-854a-4d7f-abde-fe28810b7ffc" providerId="ADAL" clId="{C5726F32-2535-487F-B599-2255DD0429B0}" dt="2024-06-25T20:20:32.163" v="2587" actId="47"/>
        <pc:sldMkLst>
          <pc:docMk/>
          <pc:sldMk cId="2613760996" sldId="290"/>
        </pc:sldMkLst>
      </pc:sldChg>
      <pc:sldChg chg="addSp delSp modSp add mod ord">
        <pc:chgData name="Coursey, Austin C" userId="c17011ba-854a-4d7f-abde-fe28810b7ffc" providerId="ADAL" clId="{C5726F32-2535-487F-B599-2255DD0429B0}" dt="2024-06-25T21:35:54.434" v="5568" actId="113"/>
        <pc:sldMkLst>
          <pc:docMk/>
          <pc:sldMk cId="243607688" sldId="291"/>
        </pc:sldMkLst>
      </pc:sldChg>
      <pc:sldChg chg="addSp delSp modSp add mod">
        <pc:chgData name="Coursey, Austin C" userId="c17011ba-854a-4d7f-abde-fe28810b7ffc" providerId="ADAL" clId="{C5726F32-2535-487F-B599-2255DD0429B0}" dt="2024-06-25T21:10:12.913" v="4622" actId="1076"/>
        <pc:sldMkLst>
          <pc:docMk/>
          <pc:sldMk cId="94999834" sldId="292"/>
        </pc:sldMkLst>
      </pc:sldChg>
      <pc:sldChg chg="addSp delSp modSp add mod">
        <pc:chgData name="Coursey, Austin C" userId="c17011ba-854a-4d7f-abde-fe28810b7ffc" providerId="ADAL" clId="{C5726F32-2535-487F-B599-2255DD0429B0}" dt="2024-06-25T21:11:13.921" v="4735" actId="1076"/>
        <pc:sldMkLst>
          <pc:docMk/>
          <pc:sldMk cId="2077776507" sldId="293"/>
        </pc:sldMkLst>
      </pc:sldChg>
      <pc:sldChg chg="addSp delSp modSp add mod modAnim">
        <pc:chgData name="Coursey, Austin C" userId="c17011ba-854a-4d7f-abde-fe28810b7ffc" providerId="ADAL" clId="{C5726F32-2535-487F-B599-2255DD0429B0}" dt="2024-06-25T21:19:30.400" v="4916" actId="1440"/>
        <pc:sldMkLst>
          <pc:docMk/>
          <pc:sldMk cId="3072877715" sldId="294"/>
        </pc:sldMkLst>
      </pc:sldChg>
      <pc:sldChg chg="modSp add mod ord">
        <pc:chgData name="Coursey, Austin C" userId="c17011ba-854a-4d7f-abde-fe28810b7ffc" providerId="ADAL" clId="{C5726F32-2535-487F-B599-2255DD0429B0}" dt="2024-06-25T21:12:06.732" v="4779" actId="20577"/>
        <pc:sldMkLst>
          <pc:docMk/>
          <pc:sldMk cId="2694120459" sldId="295"/>
        </pc:sldMkLst>
      </pc:sldChg>
      <pc:sldChg chg="modSp add mod ord">
        <pc:chgData name="Coursey, Austin C" userId="c17011ba-854a-4d7f-abde-fe28810b7ffc" providerId="ADAL" clId="{C5726F32-2535-487F-B599-2255DD0429B0}" dt="2024-06-25T21:18:15.634" v="4902" actId="20577"/>
        <pc:sldMkLst>
          <pc:docMk/>
          <pc:sldMk cId="589569781" sldId="296"/>
        </pc:sldMkLst>
      </pc:sldChg>
      <pc:sldChg chg="modSp add mod ord">
        <pc:chgData name="Coursey, Austin C" userId="c17011ba-854a-4d7f-abde-fe28810b7ffc" providerId="ADAL" clId="{C5726F32-2535-487F-B599-2255DD0429B0}" dt="2024-06-25T21:36:15.666" v="5570" actId="14100"/>
        <pc:sldMkLst>
          <pc:docMk/>
          <pc:sldMk cId="2036442009" sldId="297"/>
        </pc:sldMkLst>
      </pc:sldChg>
      <pc:sldChg chg="delSp modSp add mod ord">
        <pc:chgData name="Coursey, Austin C" userId="c17011ba-854a-4d7f-abde-fe28810b7ffc" providerId="ADAL" clId="{C5726F32-2535-487F-B599-2255DD0429B0}" dt="2024-06-25T21:57:04.979" v="5828" actId="1076"/>
        <pc:sldMkLst>
          <pc:docMk/>
          <pc:sldMk cId="1682239815" sldId="298"/>
        </pc:sldMkLst>
      </pc:sldChg>
      <pc:sldMasterChg chg="modSldLayout">
        <pc:chgData name="Coursey, Austin C" userId="c17011ba-854a-4d7f-abde-fe28810b7ffc" providerId="ADAL" clId="{C5726F32-2535-487F-B599-2255DD0429B0}" dt="2024-06-25T21:51:03.141" v="5796"/>
        <pc:sldMasterMkLst>
          <pc:docMk/>
          <pc:sldMasterMk cId="3626632604" sldId="2147483660"/>
        </pc:sldMasterMkLst>
        <pc:sldLayoutChg chg="addSp modSp">
          <pc:chgData name="Coursey, Austin C" userId="c17011ba-854a-4d7f-abde-fe28810b7ffc" providerId="ADAL" clId="{C5726F32-2535-487F-B599-2255DD0429B0}" dt="2024-06-25T21:50:47.621" v="5793"/>
          <pc:sldLayoutMkLst>
            <pc:docMk/>
            <pc:sldMasterMk cId="3626632604" sldId="2147483660"/>
            <pc:sldLayoutMk cId="2451540440" sldId="2147483668"/>
          </pc:sldLayoutMkLst>
        </pc:sldLayoutChg>
        <pc:sldLayoutChg chg="addSp modSp">
          <pc:chgData name="Coursey, Austin C" userId="c17011ba-854a-4d7f-abde-fe28810b7ffc" providerId="ADAL" clId="{C5726F32-2535-487F-B599-2255DD0429B0}" dt="2024-06-25T21:50:51.013" v="5794"/>
          <pc:sldLayoutMkLst>
            <pc:docMk/>
            <pc:sldMasterMk cId="3626632604" sldId="2147483660"/>
            <pc:sldLayoutMk cId="935594190" sldId="2147483669"/>
          </pc:sldLayoutMkLst>
        </pc:sldLayoutChg>
        <pc:sldLayoutChg chg="addSp modSp">
          <pc:chgData name="Coursey, Austin C" userId="c17011ba-854a-4d7f-abde-fe28810b7ffc" providerId="ADAL" clId="{C5726F32-2535-487F-B599-2255DD0429B0}" dt="2024-06-25T21:51:00.092" v="5795"/>
          <pc:sldLayoutMkLst>
            <pc:docMk/>
            <pc:sldMasterMk cId="3626632604" sldId="2147483660"/>
            <pc:sldLayoutMk cId="2028226719" sldId="2147483678"/>
          </pc:sldLayoutMkLst>
        </pc:sldLayoutChg>
        <pc:sldLayoutChg chg="addSp modSp">
          <pc:chgData name="Coursey, Austin C" userId="c17011ba-854a-4d7f-abde-fe28810b7ffc" providerId="ADAL" clId="{C5726F32-2535-487F-B599-2255DD0429B0}" dt="2024-06-25T21:51:03.141" v="5796"/>
          <pc:sldLayoutMkLst>
            <pc:docMk/>
            <pc:sldMasterMk cId="3626632604" sldId="2147483660"/>
            <pc:sldLayoutMk cId="384479595" sldId="2147483679"/>
          </pc:sldLayoutMkLst>
        </pc:sldLayoutChg>
      </pc:sldMasterChg>
    </pc:docChg>
  </pc:docChgLst>
  <pc:docChgLst>
    <pc:chgData name="Austin Coursey" userId="97e5f798-7d86-4d89-abe5-58dd4961b599" providerId="ADAL" clId="{258CA76D-99B4-4D90-BABF-5BA1A3C9D5AC}"/>
    <pc:docChg chg="modSld">
      <pc:chgData name="Austin Coursey" userId="97e5f798-7d86-4d89-abe5-58dd4961b599" providerId="ADAL" clId="{258CA76D-99B4-4D90-BABF-5BA1A3C9D5AC}" dt="2023-06-23T02:59:40.613" v="5" actId="20577"/>
      <pc:docMkLst>
        <pc:docMk/>
      </pc:docMkLst>
      <pc:sldChg chg="modSp">
        <pc:chgData name="Austin Coursey" userId="97e5f798-7d86-4d89-abe5-58dd4961b599" providerId="ADAL" clId="{258CA76D-99B4-4D90-BABF-5BA1A3C9D5AC}" dt="2023-06-23T02:59:40.613" v="5" actId="20577"/>
        <pc:sldMkLst>
          <pc:docMk/>
          <pc:sldMk cId="397857381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0D75E-235F-4A06-A269-E68293AB6B13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EA664-7B2F-47AB-A6BF-22FE7F131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839C-6F56-9ABB-8A59-0423E490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29C6D-CF0A-7899-D8EF-E82C788EB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E376B-5FCF-AA75-6DD6-3DE80F2DA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29F1-C7A9-BF6A-3C9B-3273FB41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84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AC768-E514-C18D-C341-8BCE78C2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4B126-ACD7-E102-A386-1731DC798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FC52F-1DA0-C406-0006-6B7DD8C93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A00-A63E-AD65-EBF3-F099DE8A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37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4D6B-3BA3-6122-7DE3-8B1E6BD43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34973-BD08-5532-7FD3-9BC905065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D5B06-81EA-5699-7A37-78E113476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005C7-1EA6-3BEB-4143-BFFFF017A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7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EFB8-987D-A1B7-FB08-BCB70D12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FFE86-DAF4-B2C9-197C-A986727E7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183DE-E673-E44A-5BFD-29F569841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DCC1-D1B4-C1F8-D2D7-96A2B36C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5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7521-65CB-28BA-F023-1669C5C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21E40-357D-C94E-D8E3-B5A5B752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B0897-D281-4C42-BF9C-AD6803A1F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47E8C-F876-1F9C-B9C3-9EC891EA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85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A0D3-62D4-278E-8DD0-BA085006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AE98F-8EAA-E2AF-9C2B-73442109F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3173C-BEE8-A140-B1F8-BC6CE7E0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C265E-1448-F9FD-4A8F-944FA160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9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8E46-067A-95CF-5F04-C90479B4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FBD4-EAE5-6C67-F80C-41154F75F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3B18C-4362-6D4F-2FA5-A119886A8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E4CE-BACB-6594-D171-39F66CDE3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8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F698-C944-0B64-F866-EDA16AA7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59606-9BEE-65E9-1EFA-2FB3F336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59FF5-2817-F37E-3C2D-EA75EFD6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4F782-1468-88B7-BCF6-F27862B45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5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7C83-996D-CA0C-BFF4-F9AB994C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CC0A1-C4CD-741C-638F-1AFF85B88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FEB5F-A4C4-CCBC-DBFE-B4FFF8EB8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9B1F7-C104-EC9D-271A-77B16C5EC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20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1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FB2E-1EAA-D4A2-65D2-2E5E331F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66BA6-8EBF-AEA9-44B1-C90812A52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02EDA-2FBB-B9ED-3FB0-C2C5187C1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CCBA2-1B3A-DFC9-7FEA-6FDEEEC1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3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C274F-14AC-392D-AE8B-E208DBF5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9B0A7-C718-D507-B81A-FEAB3E435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0B177-19FC-A10A-9F89-DE49B9B6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CAAB-7555-3379-80D8-70DBB0FA9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3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96D0-595F-368E-7501-051599F3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A8E12-CF4C-37D6-CDF0-F325E94A1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64E7E-DE7B-B58B-405B-4908768BE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AA32-2B86-89E2-5C37-2C4033E1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21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19C9-3A58-BAA8-90E8-75082B2C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BB67A-FD5C-1734-3FCA-7B6189E15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10273-8AF4-BA73-CC8D-64B7ECF9E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EC73-D588-B610-CE8D-CFD78A803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6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C505-77A4-1704-259C-5C3B9612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26695-2632-07B6-C90F-3D391072C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C23EE-E2C6-F30A-29E5-8EC398578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CEE5-A653-BB95-B2B2-8A6830E98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64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7524-878A-9090-2E69-93D3DA17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4065-7F44-EDFA-79E1-2E09095F8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66E1D-588B-0E90-173D-253D0E16F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0B96-CAC7-3709-E847-DFA0805D5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3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7C78-7AEB-807F-B9EE-DE3859B3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53294-9103-227B-9A7F-7F6631413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FDAB-203B-F45D-3A9F-EB72CF68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21C9D-8A0A-90FE-096A-8C80D6047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8547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94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33437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932630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787444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86011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48949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7043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DE9E37-ED42-4A4B-B60D-A82312F735A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CB3F1-DE9F-2BCC-8DDF-5E6DE34DE60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B18E7-9F36-9157-C840-637E1401C9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FE813-591E-FAFB-82D1-D5AC0C184D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703EC-D511-FF36-56D7-56FE3BF482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74C1C-CAAB-2F9C-AE04-6356435551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E67D8-280D-EE30-224E-48FF2872C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58937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9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95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40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003D-3F94-9770-721A-69B231033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E6DFB-873F-23EA-FFF6-1581BE96F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6BA6-B316-5A85-9D43-FCB62A35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9F681-FB17-941D-8FBC-3784E777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BA-6E29-9780-DD88-CC691354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3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F7B7B-5F07-88EC-FB78-E0E360A6D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D1D97C-2B0A-A971-281A-1D65D015F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081F9580-5C39-46AA-A2E6-CA14511CE903}" type="datetimeFigureOut">
              <a:rPr lang="en-US" smtClean="0"/>
              <a:t>9/23/25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0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AD91-4B23-4744-80DD-8D3955A9F32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33F5-01F4-4E69-96C3-F3BF8CED4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8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4676E-AEF7-06E1-C2F4-71EFB71C8CA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B6449-4DFC-585B-BA26-059D696CC6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BBFB3-00F8-A080-4EEA-572070C804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3AFD4-F955-77BC-6342-D6BA4AC9B1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0FF52-14C4-35B1-F8E1-065C870E01B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79D5-D75E-C48D-4233-6390AE9136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362663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61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0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1F1A-555D-4B30-E9CD-0ECFBE6F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26" y="4332764"/>
            <a:ext cx="10223341" cy="1200329"/>
          </a:xfr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A Data-driven Particle Filter Approach for</a:t>
            </a:r>
            <a:b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</a:br>
            <a: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System-Level </a:t>
            </a:r>
            <a:r>
              <a:rPr lang="en-US" sz="32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Prediction</a:t>
            </a:r>
            <a: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 of Remaining Useful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D838D-510C-C28D-5AEF-92ACEBA7A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Abel Diaz-Gonzalez, </a:t>
            </a:r>
            <a:r>
              <a:rPr lang="en-US" dirty="0"/>
              <a:t>Austin Coursey, Marcos Quinones-</a:t>
            </a:r>
            <a:r>
              <a:rPr lang="en-US" dirty="0" err="1"/>
              <a:t>Grueiro</a:t>
            </a:r>
            <a:r>
              <a:rPr lang="en-US" dirty="0"/>
              <a:t>, and Gautam Biswas</a:t>
            </a:r>
          </a:p>
        </p:txBody>
      </p:sp>
      <p:pic>
        <p:nvPicPr>
          <p:cNvPr id="4" name="Picture 3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25E78DA-CF75-3FFB-C50C-A967A1378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86F3-C3FB-F290-E1E3-F07C87AFB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54E49-7116-3A27-B6FD-7B0495F4433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6003078" cy="581486"/>
          </a:xfrm>
        </p:spPr>
        <p:txBody>
          <a:bodyPr/>
          <a:lstStyle/>
          <a:p>
            <a:r>
              <a:rPr lang="en-US" sz="2400" dirty="0"/>
              <a:t>EOL Particle Filter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4522DF-537E-2EA0-3CE1-05A79C5B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A2FEB-54D2-CF7A-D950-A3F1359BA02A}"/>
              </a:ext>
            </a:extLst>
          </p:cNvPr>
          <p:cNvSpPr txBox="1"/>
          <p:nvPr/>
        </p:nvSpPr>
        <p:spPr>
          <a:xfrm>
            <a:off x="630716" y="1390745"/>
            <a:ext cx="10209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the standard </a:t>
            </a:r>
            <a:r>
              <a:rPr lang="en-US" b="1" dirty="0"/>
              <a:t>bootstrap PF </a:t>
            </a:r>
            <a:r>
              <a:rPr lang="en-US" dirty="0"/>
              <a:t>algorithm</a:t>
            </a:r>
            <a:r>
              <a:rPr lang="en-US" b="1" dirty="0"/>
              <a:t> </a:t>
            </a:r>
            <a:r>
              <a:rPr lang="en-US" dirty="0"/>
              <a:t>with a </a:t>
            </a:r>
            <a:r>
              <a:rPr lang="en-US" b="1" dirty="0"/>
              <a:t>modified correction step</a:t>
            </a:r>
            <a:r>
              <a:rPr lang="en-US" dirty="0"/>
              <a:t> for parameter inference.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/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propagation noise variances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) are learned offline as a function of the observation (not just as fixed constants) from historical data.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blipFill>
                <a:blip r:embed="rId5"/>
                <a:stretch>
                  <a:fillRect l="-528" t="-3846" r="-39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/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/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Initial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estimated by learning a parameter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for each training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via maximum likelihood. Then particles are generated by augmenting these estimates with Gaussian noise, increasing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blipFill>
                <a:blip r:embed="rId8"/>
                <a:stretch>
                  <a:fillRect l="-499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/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Introduce a </a:t>
                </a:r>
                <a:r>
                  <a:rPr lang="en-US" b="1" dirty="0"/>
                  <a:t>tempering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modulate observation influence: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r>
                  <a:rPr lang="en-US" dirty="0"/>
                  <a:t>: soft update preserves particle diversity under high uncertainty.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1</m:t>
                    </m:r>
                  </m:oMath>
                </a14:m>
                <a:r>
                  <a:rPr lang="en-US" dirty="0"/>
                  <a:t>: sharper, more selective correction.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: standard PF.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blipFill>
                <a:blip r:embed="rId9"/>
                <a:stretch>
                  <a:fillRect l="-611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39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0ABA-12A8-19CF-97BB-DB487A35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EOL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280983B-F302-F760-66A9-867467FA26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DDFBB-2521-D5FF-A93E-C4643D97763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blipFill>
                <a:blip r:embed="rId6"/>
                <a:stretch>
                  <a:fillRect l="-390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59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5E9D-CEE0-7FD0-ED51-9E5E3E32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56147-4184-19B3-2E32-2167C395EEA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Predictive distribution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3E6BC08-04C5-092D-EE6B-0695D78C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18F08-1374-5A63-3648-4702D1837B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/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k, particle filtering maintains an </a:t>
                </a:r>
                <a:r>
                  <a:rPr lang="en-US" b="1" dirty="0"/>
                  <a:t>empirical belief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over latent degradation parameters</a:t>
                </a:r>
                <a:r>
                  <a:rPr lang="en-US" i="1" dirty="0"/>
                  <a:t> </a:t>
                </a:r>
                <a:r>
                  <a:rPr lang="en-US" dirty="0"/>
                  <a:t>approximated as weighted particles</a:t>
                </a:r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importance weights associated with the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blipFill>
                <a:blip r:embed="rId5"/>
                <a:stretch>
                  <a:fillRect l="-457" t="-1739" b="-1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/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use this empirical belief distribution to compute the predictive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marginalizing over 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blipFill>
                <a:blip r:embed="rId6"/>
                <a:stretch>
                  <a:fillRect l="-5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/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blipFill>
                <a:blip r:embed="rId7"/>
                <a:stretch>
                  <a:fillRect l="-819" t="-88235" b="-1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/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represents a distinct hypothesis about the unit’s degradation behavior.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Its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reflects the current confidence in that hypothesis.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blipFill>
                <a:blip r:embed="rId8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9F5D-2C14-4F3F-9EB4-F16EA409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D0E85-58A5-AF15-1E01-CC7717560C8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EOL Prediction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FE6BAC6-0019-E126-DAA0-D84A56FC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6C71-1826-D9B1-371B-33EAE211C8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/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predictive distribution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be approximated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blipFill>
                <a:blip r:embed="rId5"/>
                <a:stretch>
                  <a:fillRect l="-62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/>
              <p:nvPr/>
            </p:nvSpPr>
            <p:spPr>
              <a:xfrm>
                <a:off x="2511859" y="2053877"/>
                <a:ext cx="42646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59" y="2053877"/>
                <a:ext cx="4264629" cy="778931"/>
              </a:xfrm>
              <a:prstGeom prst="rect">
                <a:avLst/>
              </a:prstGeom>
              <a:blipFill>
                <a:blip r:embed="rId6"/>
                <a:stretch>
                  <a:fillRect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/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compute the EOL prediction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the mean of the EOL predictive distribution: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blipFill>
                <a:blip r:embed="rId7"/>
                <a:stretch>
                  <a:fillRect l="-56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/>
              <p:nvPr/>
            </p:nvSpPr>
            <p:spPr>
              <a:xfrm>
                <a:off x="2541610" y="3503813"/>
                <a:ext cx="420512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𝐸𝑂𝐿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10" y="3503813"/>
                <a:ext cx="4205126" cy="778931"/>
              </a:xfrm>
              <a:prstGeom prst="rect">
                <a:avLst/>
              </a:prstGeom>
              <a:blipFill>
                <a:blip r:embed="rId8"/>
                <a:stretch>
                  <a:fillRect l="-904" t="-112903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/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compute a confidence interval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we find the quantiles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ℓ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blipFill>
                <a:blip r:embed="rId9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45E80B8-5510-7261-7C2B-F3B3FD047880}"/>
              </a:ext>
            </a:extLst>
          </p:cNvPr>
          <p:cNvSpPr txBox="1"/>
          <p:nvPr/>
        </p:nvSpPr>
        <p:spPr>
          <a:xfrm>
            <a:off x="522193" y="5426325"/>
            <a:ext cx="10625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Final prediction and uncertainty</a:t>
            </a:r>
            <a:r>
              <a:rPr lang="en-US" dirty="0"/>
              <a:t>: At each time step, the EOL prediction and confidence interval are obtained by aggregating across performance metrics, using the earliest estimated failure time (mean or quantiles) as the system-level result.</a:t>
            </a:r>
          </a:p>
        </p:txBody>
      </p:sp>
    </p:spTree>
    <p:extLst>
      <p:ext uri="{BB962C8B-B14F-4D97-AF65-F5344CB8AC3E}">
        <p14:creationId xmlns:p14="http://schemas.microsoft.com/office/powerpoint/2010/main" val="122839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2034E-9D9E-DDB2-B53D-E7D67BB4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FE6E33E-56FF-7932-E151-33BBC68FB2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BEAC5-BC4B-2F86-9E66-11BAF89C5B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unit0_rep0_RUL">
            <a:hlinkClick r:id="" action="ppaction://media"/>
            <a:extLst>
              <a:ext uri="{FF2B5EF4-FFF2-40B4-BE49-F238E27FC236}">
                <a16:creationId xmlns:a16="http://schemas.microsoft.com/office/drawing/2014/main" id="{7A908764-6912-46DE-596C-7A82E0E2D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41" y="1618876"/>
            <a:ext cx="12035118" cy="4011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F052ED-251B-ABE8-CD09-3214CF301F6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Predictive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4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0B17A-7BF3-BDF1-8E60-343442E4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2F7057-8C96-5FE3-C9F2-98D7CDA3E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BE4B11-E3D7-CA0F-DB58-E23823DB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/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AD599"/>
                    </a:solidFill>
                    <a:effectLst/>
                    <a:uLnTx/>
                    <a:uFillTx/>
                    <a:latin typeface="Amasis MT Pro" panose="020F0502020204030204" pitchFamily="18" charset="0"/>
                    <a:ea typeface="+mn-ea"/>
                    <a:cs typeface="+mn-cs"/>
                  </a:rPr>
                  <a:t>Perfor</a:t>
                </a:r>
                <a:r>
                  <a:rPr lang="en-US" sz="4800" dirty="0">
                    <a:solidFill>
                      <a:srgbClr val="EAD599"/>
                    </a:solidFill>
                    <a:latin typeface="Amasis MT Pro" panose="020F0502020204030204" pitchFamily="18" charset="0"/>
                  </a:rPr>
                  <a:t>mace 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AD599"/>
                  </a:solidFill>
                  <a:effectLst/>
                  <a:uLnTx/>
                  <a:uFillTx/>
                  <a:latin typeface="Amasis MT Pro" panose="020F0502020204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blipFill>
                <a:blip r:embed="rId4"/>
                <a:stretch>
                  <a:fillRect l="-3249" t="-8871" r="-3249" b="-20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áfico 2" descr="Bombilla y equipo contorno">
            <a:extLst>
              <a:ext uri="{FF2B5EF4-FFF2-40B4-BE49-F238E27FC236}">
                <a16:creationId xmlns:a16="http://schemas.microsoft.com/office/drawing/2014/main" id="{024F7523-485D-41DA-A0DF-8E579611C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2326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5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3157-14BC-EED6-1D9E-30D7F60C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78038-7378-264D-0A77-50C53B22118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Performance model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D4F86B-F8EA-2795-924F-A040CC24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16F1-68EB-4C57-A686-C04240E836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E51C3-7F53-17B9-FA49-A26401E63CA7}"/>
              </a:ext>
            </a:extLst>
          </p:cNvPr>
          <p:cNvSpPr txBox="1"/>
          <p:nvPr/>
        </p:nvSpPr>
        <p:spPr>
          <a:xfrm>
            <a:off x="652182" y="1460011"/>
            <a:ext cx="107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extended the Gamma parametric model presented in [1] to the shifted Gamma distribution.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E7EA-5D32-5050-85A9-B9815A279351}"/>
              </a:ext>
            </a:extLst>
          </p:cNvPr>
          <p:cNvSpPr txBox="1"/>
          <p:nvPr/>
        </p:nvSpPr>
        <p:spPr>
          <a:xfrm>
            <a:off x="407685" y="6261509"/>
            <a:ext cx="10549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Dersin</a:t>
            </a:r>
            <a:r>
              <a:rPr lang="en-US" sz="1400" dirty="0"/>
              <a:t> Pierre, Kristupas </a:t>
            </a:r>
            <a:r>
              <a:rPr lang="en-US" sz="1400" dirty="0" err="1"/>
              <a:t>Bajarunas</a:t>
            </a:r>
            <a:r>
              <a:rPr lang="en-US" sz="1400" dirty="0"/>
              <a:t>, and Manuel Arias-Chao. Analytical modeling of health indices for prognostics and health management. In PHM Society European Conference, volume 8, pages 11–11,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/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𝐺𝑎𝑚𝑚𝑎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blipFill>
                <a:blip r:embed="rId5"/>
                <a:stretch>
                  <a:fillRect l="-1604"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/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distribution corresponds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, is given by: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blipFill>
                <a:blip r:embed="rId6"/>
                <a:stretch>
                  <a:fillRect l="-5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/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the degradation parameters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given by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blipFill>
                <a:blip r:embed="rId7"/>
                <a:stretch>
                  <a:fillRect l="-47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/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blipFill>
                <a:blip r:embed="rId8"/>
                <a:stretch>
                  <a:fillRect l="-1024" t="-312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/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Gamma and lower incomplete Gamma functions.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blipFill>
                <a:blip r:embed="rId9"/>
                <a:stretch>
                  <a:fillRect l="-699" t="-10345" r="-35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9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C53C7-CD43-2A3E-8D74-55CF628C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C64344-8648-750C-C3F8-069E633B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7E6019-8218-A785-2814-35776403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5975E5-B6A5-CA86-02DD-27AB975A1C25}"/>
              </a:ext>
            </a:extLst>
          </p:cNvPr>
          <p:cNvSpPr txBox="1"/>
          <p:nvPr/>
        </p:nvSpPr>
        <p:spPr>
          <a:xfrm>
            <a:off x="4159526" y="3013498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Results</a:t>
            </a:r>
          </a:p>
        </p:txBody>
      </p:sp>
      <p:pic>
        <p:nvPicPr>
          <p:cNvPr id="7" name="Graphic 6" descr="Presentation with pie chart with solid fill">
            <a:extLst>
              <a:ext uri="{FF2B5EF4-FFF2-40B4-BE49-F238E27FC236}">
                <a16:creationId xmlns:a16="http://schemas.microsoft.com/office/drawing/2014/main" id="{4AE87449-48F9-091A-2AC9-7F90C552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4984" y="30134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9C0B4-20E6-9504-792C-27A76948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E942744-6992-62CE-7FF9-19D7347C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2DD9-93CB-F4E0-4146-849AE4BE62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CB55382-59D9-1350-0340-1FD3A31E37B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66AE38-B050-1DBE-8FBC-B24250A735C0}"/>
              </a:ext>
            </a:extLst>
          </p:cNvPr>
          <p:cNvSpPr txBox="1"/>
          <p:nvPr/>
        </p:nvSpPr>
        <p:spPr>
          <a:xfrm>
            <a:off x="1108111" y="1635017"/>
            <a:ext cx="93671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Simulation platform</a:t>
            </a:r>
            <a:r>
              <a:rPr lang="en-US" sz="2000" dirty="0"/>
              <a:t>: high-fidelity UAV (octo-rotor) model MATLAB/Simulink.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realistic dynamics, controls, and degradation behaviors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wind disturbance and repeated mission cycles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Degrading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8 motors (internal resistance)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battery (capacity &amp; internal resistance)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Battery SOC</a:t>
            </a:r>
            <a:r>
              <a:rPr lang="en-US" sz="2000" dirty="0"/>
              <a:t> (failure threshold: 0.3)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Cumulative position error</a:t>
            </a:r>
            <a:r>
              <a:rPr lang="en-US" sz="2000" dirty="0"/>
              <a:t> (failure threshold ≈ 1 m/s of flight time) 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Dataset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20 UAVs simulated to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15 units for training, 5 units for testing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0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65B6-9A3A-D2A2-2B4E-EB2D162C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A4E6A33-F6E5-A93D-4E4E-CA43441E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16A44-0E14-2B86-8683-33A3AC1DCA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AD4FFB8-673C-DE5D-C627-A189D731630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2BC44-5942-8B51-E05F-17571EB6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2" y="1576395"/>
            <a:ext cx="10476897" cy="486722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80720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C4D4884-66BE-B80E-D58C-743AA599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34C3-B523-0437-97DB-6F8611D7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0349A8-FBEF-B3BD-7282-E4D27D2CF8EA}"/>
              </a:ext>
            </a:extLst>
          </p:cNvPr>
          <p:cNvSpPr txBox="1"/>
          <p:nvPr/>
        </p:nvSpPr>
        <p:spPr>
          <a:xfrm>
            <a:off x="4494541" y="3013500"/>
            <a:ext cx="3202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Motivation</a:t>
            </a:r>
          </a:p>
        </p:txBody>
      </p:sp>
      <p:pic>
        <p:nvPicPr>
          <p:cNvPr id="11" name="Gráfico 10" descr="Aspiración contorno">
            <a:extLst>
              <a:ext uri="{FF2B5EF4-FFF2-40B4-BE49-F238E27FC236}">
                <a16:creationId xmlns:a16="http://schemas.microsoft.com/office/drawing/2014/main" id="{14BC667B-5DA3-359B-A42A-4CE8CC7F8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22" y="2930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3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C5C69-4817-B3EE-D669-F725B4B8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24A5E-1289-0A75-AF94-C7612652E7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741CD-CE27-7F14-046C-5AB0E26948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1C1C1C"/>
                    </a:solidFill>
                  </a:rPr>
                  <a:t>Initial distribution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  <a:blipFill>
                <a:blip r:embed="rId5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E265D5-A98F-3681-2B6A-38B6B69E8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6" y="1835974"/>
            <a:ext cx="12012707" cy="421759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7028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B11DB-472F-A48A-FAB9-E00B223E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1A5F66-027B-57BF-154D-84F1D8A1C2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1F48-43A6-CCDA-1C46-B9C78438FB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26578-63ED-557B-4075-3FD952967678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Predicted RUL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1CDFA-461F-FFC5-1B6F-80AB3039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15" y="1389731"/>
            <a:ext cx="8198225" cy="505388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9734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C467-E530-5DBB-B082-AA19E688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A0E6122-0CF9-0DE0-B6DA-1A3A129552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2A65A-A9E6-A1C4-DB3C-CECBC00DC7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D1338CC-9240-8699-C3E8-EFE6B9009FE5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B2300-A749-2A46-D5F8-2A7EF2D6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57" y="3353714"/>
            <a:ext cx="7017932" cy="12511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4D45-AAB7-2086-8208-8E61FE9DDCEF}"/>
              </a:ext>
            </a:extLst>
          </p:cNvPr>
          <p:cNvSpPr txBox="1"/>
          <p:nvPr/>
        </p:nvSpPr>
        <p:spPr>
          <a:xfrm>
            <a:off x="693429" y="1554820"/>
            <a:ext cx="8046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 – measures prediction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PICP</a:t>
            </a:r>
            <a:r>
              <a:rPr lang="en-US" dirty="0"/>
              <a:t> – percentage of true RUL within prediction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PINAW</a:t>
            </a:r>
            <a:r>
              <a:rPr lang="en-US" dirty="0"/>
              <a:t> – width of prediction intervals (normalized)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6ECCF-8EF2-5986-C6BA-496FEB3B2313}"/>
              </a:ext>
            </a:extLst>
          </p:cNvPr>
          <p:cNvSpPr txBox="1"/>
          <p:nvPr/>
        </p:nvSpPr>
        <p:spPr>
          <a:xfrm>
            <a:off x="766808" y="5303180"/>
            <a:ext cx="94600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method becomes </a:t>
            </a:r>
            <a:r>
              <a:rPr lang="en-US" b="1" dirty="0"/>
              <a:t>more accurate and reliable near failure</a:t>
            </a:r>
            <a:r>
              <a:rPr lang="en-US" dirty="0"/>
              <a:t>, </a:t>
            </a:r>
            <a:r>
              <a:rPr lang="en-US" sz="2000" dirty="0"/>
              <a:t>while</a:t>
            </a:r>
            <a:r>
              <a:rPr lang="en-US" dirty="0"/>
              <a:t> still providing meaningful uncertainty estimates across the full life cycle.</a:t>
            </a:r>
          </a:p>
        </p:txBody>
      </p:sp>
    </p:spTree>
    <p:extLst>
      <p:ext uri="{BB962C8B-B14F-4D97-AF65-F5344CB8AC3E}">
        <p14:creationId xmlns:p14="http://schemas.microsoft.com/office/powerpoint/2010/main" val="316670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4C344-D1A3-139B-FBD8-77591001C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156A4C0-BAC1-CD97-B0D1-1912A333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01131B-2F09-507F-095E-C80FCE9F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29C0E9-5A31-4269-CB5B-5F1A891602A3}"/>
              </a:ext>
            </a:extLst>
          </p:cNvPr>
          <p:cNvSpPr txBox="1"/>
          <p:nvPr/>
        </p:nvSpPr>
        <p:spPr>
          <a:xfrm>
            <a:off x="5060479" y="2274834"/>
            <a:ext cx="3509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Conclusions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Graphic 6" descr="Briefcase outline">
            <a:extLst>
              <a:ext uri="{FF2B5EF4-FFF2-40B4-BE49-F238E27FC236}">
                <a16:creationId xmlns:a16="http://schemas.microsoft.com/office/drawing/2014/main" id="{02D18397-6D5F-777C-9A3A-9D9CD04AA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240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173F9-ACB0-CF99-FCAF-57195639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0050-BF19-F0E3-847B-E71993B3AB9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38149E-B38B-BE50-FF9D-E1ADE614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23D84-3849-5E4A-C2EB-16EAE2215C6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29A3-0C6B-7CB1-AC56-9EC41D1AB6A7}"/>
              </a:ext>
            </a:extLst>
          </p:cNvPr>
          <p:cNvSpPr txBox="1"/>
          <p:nvPr/>
        </p:nvSpPr>
        <p:spPr>
          <a:xfrm>
            <a:off x="861096" y="2174447"/>
            <a:ext cx="106580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a </a:t>
            </a:r>
            <a:r>
              <a:rPr lang="en-US" sz="2400" b="1" dirty="0"/>
              <a:t>data-driven particle filtering framework</a:t>
            </a:r>
            <a:r>
              <a:rPr lang="en-US" sz="2400" dirty="0"/>
              <a:t> for RUL prediction.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</a:t>
            </a:r>
            <a:r>
              <a:rPr lang="en-US" sz="2400" b="1" dirty="0"/>
              <a:t>without requiring physical models</a:t>
            </a:r>
            <a:r>
              <a:rPr lang="en-US" sz="2400" dirty="0"/>
              <a:t>, relying only on performance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/>
              <a:t>uncertainty-aware predictions</a:t>
            </a:r>
            <a:r>
              <a:rPr lang="en-US" sz="2400" dirty="0"/>
              <a:t>, capturing both stochastic and epistemic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Offers </a:t>
            </a:r>
            <a:r>
              <a:rPr lang="en-US" sz="2400" b="1" dirty="0"/>
              <a:t>interpretability</a:t>
            </a:r>
            <a:r>
              <a:rPr lang="en-US" sz="2400" dirty="0"/>
              <a:t> through performance-indexed degradation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Validated on a </a:t>
            </a:r>
            <a:r>
              <a:rPr lang="en-US" sz="2400" b="1" dirty="0"/>
              <a:t>high-fidelity UAV simulation dataset.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Combines statistical rigor with data-driven flexibility, offering a principled alternative to black-box methods</a:t>
            </a:r>
          </a:p>
        </p:txBody>
      </p:sp>
    </p:spTree>
    <p:extLst>
      <p:ext uri="{BB962C8B-B14F-4D97-AF65-F5344CB8AC3E}">
        <p14:creationId xmlns:p14="http://schemas.microsoft.com/office/powerpoint/2010/main" val="1833468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F966F-299D-1B8E-2AEC-D3BB858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B9E8F-452C-B6C9-9A00-B4993D580B1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Future Work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34DD72-E730-6047-FB5B-57A351FFCE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C6CE-9B4A-A7CE-9E4E-A017D3F8373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866F-9299-9138-5CCB-6CE7866FCF94}"/>
              </a:ext>
            </a:extLst>
          </p:cNvPr>
          <p:cNvSpPr txBox="1"/>
          <p:nvPr/>
        </p:nvSpPr>
        <p:spPr>
          <a:xfrm>
            <a:off x="804459" y="2175995"/>
            <a:ext cx="9421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Benchmark evaluation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Apply method to </a:t>
            </a:r>
            <a:r>
              <a:rPr lang="en-US" sz="2400" b="1" dirty="0"/>
              <a:t>N-CMAPSS dataset</a:t>
            </a:r>
            <a:r>
              <a:rPr lang="en-US" sz="2400" dirty="0"/>
              <a:t> and real-world data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/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1"/>
                </a:lvl1pPr>
              </a:lstStyle>
              <a:p>
                <a:r>
                  <a:rPr lang="en-US" dirty="0"/>
                  <a:t>Neural network extensions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Learn correction strength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l-GR" sz="2400" b="0" dirty="0"/>
                  <a:t>) </a:t>
                </a:r>
                <a:r>
                  <a:rPr lang="en-US" sz="2400" b="0" dirty="0"/>
                  <a:t>and propagation noise parameters with deep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Enable gradient-based training via differentiable or reparameterization tricks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blipFill>
                <a:blip r:embed="rId5"/>
                <a:stretch>
                  <a:fillRect l="-1006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42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8F91807-BA3E-8344-152F-72FB0F08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EDEBB74-F54D-C0E3-E7A1-AA9338A7E903}"/>
              </a:ext>
            </a:extLst>
          </p:cNvPr>
          <p:cNvSpPr txBox="1"/>
          <p:nvPr/>
        </p:nvSpPr>
        <p:spPr>
          <a:xfrm>
            <a:off x="3048000" y="361151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</a:defRPr>
            </a:lvl1pPr>
          </a:lstStyle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78642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0AA2E-DD1E-D0C8-2757-174E43A449F9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358593" y="698668"/>
            <a:ext cx="6955730" cy="5564659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Accurate RUL estimation</a:t>
            </a:r>
            <a:r>
              <a:rPr lang="en-US" sz="1800" dirty="0"/>
              <a:t> is key for predictive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Prevents unexpected failures and costly downtime.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Improves safety and reduces life-cycle costs.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r>
              <a:rPr lang="en-US" sz="1800" b="1" dirty="0"/>
              <a:t>Existing approaches have 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Model-based</a:t>
            </a:r>
            <a:r>
              <a:rPr lang="en-US" sz="1600" b="1" dirty="0"/>
              <a:t>:</a:t>
            </a:r>
            <a:r>
              <a:rPr lang="en-US" sz="1600" dirty="0"/>
              <a:t> interpretable, but need accurate physics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Data-driven</a:t>
            </a:r>
            <a:r>
              <a:rPr lang="en-US" sz="1600" b="1" dirty="0"/>
              <a:t>: </a:t>
            </a:r>
            <a:r>
              <a:rPr lang="en-US" sz="1600" dirty="0"/>
              <a:t>scalable, but often black-box and usually lacks uncertainty estimation.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Hybrid</a:t>
            </a:r>
            <a:r>
              <a:rPr lang="en-US" sz="1600" b="1" dirty="0"/>
              <a:t>: </a:t>
            </a:r>
            <a:r>
              <a:rPr lang="en-US" sz="1600" dirty="0"/>
              <a:t>combine both, but inherit challenges (modeling cost + data requirements)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800" b="1" dirty="0"/>
              <a:t>How to obtain interpretable, uncertainty-aware RUL predictions without relying on expert knowledge or system models?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9B73E-A5A9-CA6A-321B-028555E04BA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1" y="241683"/>
            <a:ext cx="5386817" cy="373668"/>
          </a:xfrm>
        </p:spPr>
        <p:txBody>
          <a:bodyPr/>
          <a:lstStyle/>
          <a:p>
            <a:r>
              <a:rPr lang="en-US" dirty="0"/>
              <a:t>Safe Continual RL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826D3-A932-50AA-C0DE-B22442323C8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sz="2400" dirty="0"/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36143-1C1C-AB0A-FF12-D838CCBF9D94}"/>
              </a:ext>
            </a:extLst>
          </p:cNvPr>
          <p:cNvSpPr txBox="1"/>
          <p:nvPr/>
        </p:nvSpPr>
        <p:spPr>
          <a:xfrm>
            <a:off x="6917266" y="6406633"/>
            <a:ext cx="679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NASA/JPL-Caltech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r/drones - I crashed my drone today while flying. I hit a tree and it fell about 100 feet. Broke the camera /gimbal Is there anyway I can fix it?">
            <a:extLst>
              <a:ext uri="{FF2B5EF4-FFF2-40B4-BE49-F238E27FC236}">
                <a16:creationId xmlns:a16="http://schemas.microsoft.com/office/drawing/2014/main" id="{24814549-1C77-6D7D-59BD-52BE85541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27"/>
          <a:stretch/>
        </p:blipFill>
        <p:spPr bwMode="auto">
          <a:xfrm>
            <a:off x="0" y="-24186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7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9C887-B91B-8CF5-4F35-B58B7C3E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61FB0AF-C388-2087-9AD7-21E9F4D1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AD08D-1695-4217-9382-EABAFE7D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D3B2C4-9643-1A7F-78C1-33A2DC876BE0}"/>
              </a:ext>
            </a:extLst>
          </p:cNvPr>
          <p:cNvSpPr txBox="1"/>
          <p:nvPr/>
        </p:nvSpPr>
        <p:spPr>
          <a:xfrm>
            <a:off x="4494541" y="3013500"/>
            <a:ext cx="362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Background</a:t>
            </a:r>
          </a:p>
        </p:txBody>
      </p:sp>
      <p:pic>
        <p:nvPicPr>
          <p:cNvPr id="3" name="Graphic 2" descr="Books on shelf with solid fill">
            <a:extLst>
              <a:ext uri="{FF2B5EF4-FFF2-40B4-BE49-F238E27FC236}">
                <a16:creationId xmlns:a16="http://schemas.microsoft.com/office/drawing/2014/main" id="{4CCF4C60-A2D5-463F-375C-30F608B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0141" y="29717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7B7FF-9A83-99B8-308A-354CCB5026B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2873028" cy="581486"/>
          </a:xfrm>
        </p:spPr>
        <p:txBody>
          <a:bodyPr/>
          <a:lstStyle/>
          <a:p>
            <a:r>
              <a:rPr lang="en-US" sz="2400" dirty="0"/>
              <a:t>Particle Filter (PF)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D7B127-E0B2-FE33-F4F0-FEEE44FC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C75D8-A3C2-CD13-F658-5255DDF2C4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3B200-6B2F-FA74-D256-615E2C5949C0}"/>
              </a:ext>
            </a:extLst>
          </p:cNvPr>
          <p:cNvSpPr txBox="1"/>
          <p:nvPr/>
        </p:nvSpPr>
        <p:spPr>
          <a:xfrm>
            <a:off x="476100" y="1517895"/>
            <a:ext cx="1073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PFs are a class of Bayesian filters that use sequential Monte Carlo sampling to approximate the posterior distribution of latent variables with a set of weighted samples or “particles”.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/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goal is to estimate the posterior distribution of the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given all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posterior is often referred as the belief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computed in two recursive steps: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blipFill>
                <a:blip r:embed="rId5"/>
                <a:stretch>
                  <a:fillRect l="-455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/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blipFill>
                <a:blip r:embed="rId6"/>
                <a:stretch>
                  <a:fillRect l="-308" t="-15385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/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blipFill>
                <a:blip r:embed="rId7"/>
                <a:stretch>
                  <a:fillRect l="-620" r="-82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62FEAC-2DA0-07CD-5D19-B8FCA9016048}"/>
              </a:ext>
            </a:extLst>
          </p:cNvPr>
          <p:cNvSpPr txBox="1"/>
          <p:nvPr/>
        </p:nvSpPr>
        <p:spPr>
          <a:xfrm>
            <a:off x="9505319" y="3514341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(prediction)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78E9D-C513-5034-E596-45138CFB4192}"/>
              </a:ext>
            </a:extLst>
          </p:cNvPr>
          <p:cNvSpPr txBox="1"/>
          <p:nvPr/>
        </p:nvSpPr>
        <p:spPr>
          <a:xfrm>
            <a:off x="9505319" y="3993242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(correction)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/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Notice that the particle filtering framework depends only on the 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sensor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models and the initial distribution of the latent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blipFill>
                <a:blip r:embed="rId8"/>
                <a:stretch>
                  <a:fillRect l="-47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4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08F5-8661-E84B-AA39-F8C93F39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Bootstrap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EAC68C-039D-633E-1109-A5D2745E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4B60A-2A8F-BF30-0077-69E1F4CACF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blipFill>
                <a:blip r:embed="rId6"/>
                <a:stretch>
                  <a:fillRect l="-390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88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C4D4884-66BE-B80E-D58C-743AA599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34C3-B523-0437-97DB-6F8611D7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ACEE2F-DC31-C7BC-384C-B96DDA99A708}"/>
              </a:ext>
            </a:extLst>
          </p:cNvPr>
          <p:cNvSpPr txBox="1"/>
          <p:nvPr/>
        </p:nvSpPr>
        <p:spPr>
          <a:xfrm>
            <a:off x="4159526" y="3013498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Method</a:t>
            </a:r>
          </a:p>
        </p:txBody>
      </p:sp>
      <p:pic>
        <p:nvPicPr>
          <p:cNvPr id="3" name="Gráfico 2" descr="Bombilla y equipo contorno">
            <a:extLst>
              <a:ext uri="{FF2B5EF4-FFF2-40B4-BE49-F238E27FC236}">
                <a16:creationId xmlns:a16="http://schemas.microsoft.com/office/drawing/2014/main" id="{FFB9D4A1-07AB-4652-8061-D4776AADC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2326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5555-F8BD-1304-BF2C-1B1D4159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9976-025B-2B9A-54DB-28845744EB8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6020495" cy="581486"/>
          </a:xfrm>
        </p:spPr>
        <p:txBody>
          <a:bodyPr/>
          <a:lstStyle/>
          <a:p>
            <a:r>
              <a:rPr lang="en-US" sz="2400" dirty="0"/>
              <a:t>Assumptions on Performance metrics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7AC0A-AD16-5B1B-B4C2-53B0A92C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11FB2-E243-46C1-7FAE-4403C9AE8615}"/>
                  </a:ext>
                </a:extLst>
              </p:cNvPr>
              <p:cNvSpPr txBox="1"/>
              <p:nvPr/>
            </p:nvSpPr>
            <p:spPr>
              <a:xfrm>
                <a:off x="804011" y="1276937"/>
                <a:ext cx="1027636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Availability</a:t>
                </a:r>
                <a:r>
                  <a:rPr lang="en-US" dirty="0"/>
                  <a:t>: Performance metrics are assumed to be given (directly measured or estimated through a modeling stage)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Monotonic trend</a:t>
                </a:r>
                <a:r>
                  <a:rPr lang="en-US" dirty="0"/>
                  <a:t>: Performance degrades over time, with small random fluctuations in measurements.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Normalized: </a:t>
                </a:r>
                <a:r>
                  <a:rPr lang="en-US" dirty="0"/>
                  <a:t>linearly scaled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[0,1]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Wingdings" pitchFamily="2" charset="2"/>
                  <a:buChar char="§"/>
                </a:pPr>
                <a:r>
                  <a:rPr lang="en-US" dirty="0"/>
                  <a:t>1 = fully healthy</a:t>
                </a:r>
              </a:p>
              <a:p>
                <a:pPr marL="742950" lvl="1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= end of life (EOL)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11FB2-E243-46C1-7FAE-4403C9AE8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11" y="1276937"/>
                <a:ext cx="10276364" cy="1754326"/>
              </a:xfrm>
              <a:prstGeom prst="rect">
                <a:avLst/>
              </a:prstGeom>
              <a:blipFill>
                <a:blip r:embed="rId5"/>
                <a:stretch>
                  <a:fillRect l="-370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B3BB18-FA78-C360-47C9-A7470835E131}"/>
                  </a:ext>
                </a:extLst>
              </p:cNvPr>
              <p:cNvSpPr txBox="1"/>
              <p:nvPr/>
            </p:nvSpPr>
            <p:spPr>
              <a:xfrm>
                <a:off x="705502" y="3916780"/>
                <a:ext cx="1105683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We assume we know a performance metric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models the time at which the scaled performance metric reaches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with latent degradation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consider the stochastic process: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B3BB18-FA78-C360-47C9-A7470835E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2" y="3916780"/>
                <a:ext cx="11056838" cy="553998"/>
              </a:xfrm>
              <a:prstGeom prst="rect">
                <a:avLst/>
              </a:prstGeom>
              <a:blipFill>
                <a:blip r:embed="rId6"/>
                <a:stretch>
                  <a:fillRect l="-1261" t="-13636" r="-114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5F290D-9C33-A95A-C849-B9E249077524}"/>
              </a:ext>
            </a:extLst>
          </p:cNvPr>
          <p:cNvSpPr txBox="1">
            <a:spLocks/>
          </p:cNvSpPr>
          <p:nvPr/>
        </p:nvSpPr>
        <p:spPr>
          <a:xfrm>
            <a:off x="429660" y="3353466"/>
            <a:ext cx="4062849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Stochastic Process: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6697F-DD23-70FE-A925-D9A0222325E3}"/>
                  </a:ext>
                </a:extLst>
              </p:cNvPr>
              <p:cNvSpPr txBox="1"/>
              <p:nvPr/>
            </p:nvSpPr>
            <p:spPr>
              <a:xfrm>
                <a:off x="429660" y="4581163"/>
                <a:ext cx="11056838" cy="659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6697F-DD23-70FE-A925-D9A022232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0" y="4581163"/>
                <a:ext cx="11056838" cy="659540"/>
              </a:xfrm>
              <a:prstGeom prst="rect">
                <a:avLst/>
              </a:prstGeom>
              <a:blipFill>
                <a:blip r:embed="rId7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27C380-2339-29D7-8A00-CFC872FC7E9E}"/>
                  </a:ext>
                </a:extLst>
              </p:cNvPr>
              <p:cNvSpPr txBox="1"/>
              <p:nvPr/>
            </p:nvSpPr>
            <p:spPr>
              <a:xfrm>
                <a:off x="705502" y="5351088"/>
                <a:ext cx="9483149" cy="1220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stochastic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models unit-specific degradation behavior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True degradation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are unknown and must be inferred from online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Once estimated, they define process trajectories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that capture the stochastic uncertainty of performance degradation.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27C380-2339-29D7-8A00-CFC872FC7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2" y="5351088"/>
                <a:ext cx="9483149" cy="1220334"/>
              </a:xfrm>
              <a:prstGeom prst="rect">
                <a:avLst/>
              </a:prstGeom>
              <a:blipFill>
                <a:blip r:embed="rId8"/>
                <a:stretch>
                  <a:fillRect l="-401" t="-2062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0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8D719-629A-9999-DD2A-119481CB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FAED0-7E40-C6E7-E08E-FC504EBB660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7788335" cy="581486"/>
          </a:xfrm>
        </p:spPr>
        <p:txBody>
          <a:bodyPr/>
          <a:lstStyle/>
          <a:p>
            <a:r>
              <a:rPr lang="en-US" sz="2400" dirty="0"/>
              <a:t>EOL Particle Filter – Transition and Sensor models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6FCD540-EB1A-D700-D1C8-E7CE93F5FA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24172D-460C-A670-31BC-ACCDD5C7740D}"/>
              </a:ext>
            </a:extLst>
          </p:cNvPr>
          <p:cNvSpPr txBox="1"/>
          <p:nvPr/>
        </p:nvSpPr>
        <p:spPr>
          <a:xfrm>
            <a:off x="776354" y="4632494"/>
            <a:ext cx="10952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leads to the following sensor and transition models: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E1C60-D2D4-48FA-FA87-E594454A3100}"/>
                  </a:ext>
                </a:extLst>
              </p:cNvPr>
              <p:cNvSpPr txBox="1"/>
              <p:nvPr/>
            </p:nvSpPr>
            <p:spPr>
              <a:xfrm>
                <a:off x="2047805" y="5597804"/>
                <a:ext cx="7749338" cy="358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/>
                  <a:t>Sensor model</a:t>
                </a:r>
                <a:r>
                  <a:rPr lang="en-US" sz="2000" b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E1C60-D2D4-48FA-FA87-E594454A3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805" y="5597804"/>
                <a:ext cx="7749338" cy="358496"/>
              </a:xfrm>
              <a:prstGeom prst="rect">
                <a:avLst/>
              </a:prstGeom>
              <a:blipFill>
                <a:blip r:embed="rId5"/>
                <a:stretch>
                  <a:fillRect l="-2128" t="-13793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/>
              <p:nvPr/>
            </p:nvSpPr>
            <p:spPr>
              <a:xfrm>
                <a:off x="1663753" y="5189384"/>
                <a:ext cx="76243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Transition model: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diagonal.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53" y="5189384"/>
                <a:ext cx="7624322" cy="400110"/>
              </a:xfrm>
              <a:prstGeom prst="rect">
                <a:avLst/>
              </a:prstGeom>
              <a:blipFill>
                <a:blip r:embed="rId6"/>
                <a:stretch>
                  <a:fillRect l="-998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/>
              <p:nvPr/>
            </p:nvSpPr>
            <p:spPr>
              <a:xfrm>
                <a:off x="776354" y="1703426"/>
                <a:ext cx="1046049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requires full life data not available during online prediction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use a Bayesian framework: latent degradation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random variables with priors updated </a:t>
                </a:r>
              </a:p>
              <a:p>
                <a:r>
                  <a:rPr lang="en-US" dirty="0"/>
                  <a:t>     as new data arrives.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Particle filtering</a:t>
                </a:r>
                <a:r>
                  <a:rPr lang="en-US" dirty="0"/>
                  <a:t> performs this sequential inference in real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gives indirect information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through the performance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static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≥ 1</m:t>
                    </m:r>
                  </m:oMath>
                </a14:m>
                <a:r>
                  <a:rPr lang="en-US" dirty="0"/>
                  <a:t>), but we adopt a </a:t>
                </a:r>
                <a:r>
                  <a:rPr lang="en-US" b="1" dirty="0"/>
                  <a:t>pseudo-transition model with Gaussian noise </a:t>
                </a:r>
                <a:r>
                  <a:rPr lang="en-US" dirty="0"/>
                  <a:t>to </a:t>
                </a:r>
              </a:p>
              <a:p>
                <a:r>
                  <a:rPr lang="en-US" dirty="0"/>
                  <a:t>      maintain particle diversity.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54" y="1703426"/>
                <a:ext cx="10460492" cy="2031325"/>
              </a:xfrm>
              <a:prstGeom prst="rect">
                <a:avLst/>
              </a:prstGeom>
              <a:blipFill>
                <a:blip r:embed="rId7"/>
                <a:stretch>
                  <a:fillRect l="-242" t="-617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9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 University_PPT_Template_2022</Template>
  <TotalTime>3098</TotalTime>
  <Words>1531</Words>
  <Application>Microsoft Macintosh PowerPoint</Application>
  <PresentationFormat>Widescreen</PresentationFormat>
  <Paragraphs>184</Paragraphs>
  <Slides>26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Amasis MT Pro</vt:lpstr>
      <vt:lpstr>Arial</vt:lpstr>
      <vt:lpstr>Calibri</vt:lpstr>
      <vt:lpstr>Calibri Light</vt:lpstr>
      <vt:lpstr>Cambria Math</vt:lpstr>
      <vt:lpstr>Roboto</vt:lpstr>
      <vt:lpstr>Times</vt:lpstr>
      <vt:lpstr>Times New Roman</vt:lpstr>
      <vt:lpstr>Wingdings</vt:lpstr>
      <vt:lpstr>Office Theme</vt:lpstr>
      <vt:lpstr>Tema de Office</vt:lpstr>
      <vt:lpstr>A Data-driven Particle Filter Approach for System-Level Prediction of Remaining Useful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Learning Data-Driven Models For In-Flight Drone Battery Discharge Estimation From Real Data</dc:title>
  <dc:creator>Coursey, Austin C</dc:creator>
  <cp:lastModifiedBy>Diaz Gonzalez, Abel</cp:lastModifiedBy>
  <cp:revision>13</cp:revision>
  <dcterms:created xsi:type="dcterms:W3CDTF">2023-06-22T16:51:54Z</dcterms:created>
  <dcterms:modified xsi:type="dcterms:W3CDTF">2025-09-24T13:20:14Z</dcterms:modified>
</cp:coreProperties>
</file>